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4" r:id="rId4"/>
  </p:sldMasterIdLst>
  <p:notesMasterIdLst>
    <p:notesMasterId r:id="rId22"/>
  </p:notesMasterIdLst>
  <p:handoutMasterIdLst>
    <p:handoutMasterId r:id="rId23"/>
  </p:handoutMasterIdLst>
  <p:sldIdLst>
    <p:sldId id="264" r:id="rId5"/>
    <p:sldId id="256" r:id="rId6"/>
    <p:sldId id="273" r:id="rId7"/>
    <p:sldId id="272" r:id="rId8"/>
    <p:sldId id="257" r:id="rId9"/>
    <p:sldId id="259" r:id="rId10"/>
    <p:sldId id="274" r:id="rId11"/>
    <p:sldId id="260" r:id="rId12"/>
    <p:sldId id="275" r:id="rId13"/>
    <p:sldId id="266" r:id="rId14"/>
    <p:sldId id="276" r:id="rId15"/>
    <p:sldId id="277" r:id="rId16"/>
    <p:sldId id="261" r:id="rId17"/>
    <p:sldId id="258" r:id="rId18"/>
    <p:sldId id="270" r:id="rId19"/>
    <p:sldId id="268" r:id="rId20"/>
    <p:sldId id="26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stkavich, Travis" initials="CT" lastIdx="2" clrIdx="0">
    <p:extLst>
      <p:ext uri="{19B8F6BF-5375-455C-9EA6-DF929625EA0E}">
        <p15:presenceInfo xmlns:p15="http://schemas.microsoft.com/office/powerpoint/2012/main" userId="S::tchastkavich@sd43.bc.ca::dc96672f-be88-44bb-a37b-6e64147ea8c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8E0000"/>
    <a:srgbClr val="000000"/>
    <a:srgbClr val="A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87170C-F252-4AA0-A159-7C73F2C5BFA5}" v="92" dt="2019-09-18T21:46:51.8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stkavich, Travis" userId="dc96672f-be88-44bb-a37b-6e64147ea8cf" providerId="ADAL" clId="{E787170C-F252-4AA0-A159-7C73F2C5BFA5}"/>
    <pc:docChg chg="custSel addSld modSld sldOrd">
      <pc:chgData name="Chastkavich, Travis" userId="dc96672f-be88-44bb-a37b-6e64147ea8cf" providerId="ADAL" clId="{E787170C-F252-4AA0-A159-7C73F2C5BFA5}" dt="2019-10-03T21:29:21.342" v="285" actId="20577"/>
      <pc:docMkLst>
        <pc:docMk/>
      </pc:docMkLst>
      <pc:sldChg chg="modSp addCm delCm modCm">
        <pc:chgData name="Chastkavich, Travis" userId="dc96672f-be88-44bb-a37b-6e64147ea8cf" providerId="ADAL" clId="{E787170C-F252-4AA0-A159-7C73F2C5BFA5}" dt="2019-10-03T21:29:21.342" v="285" actId="20577"/>
        <pc:sldMkLst>
          <pc:docMk/>
          <pc:sldMk cId="2708470917" sldId="257"/>
        </pc:sldMkLst>
        <pc:graphicFrameChg chg="mod modGraphic">
          <ac:chgData name="Chastkavich, Travis" userId="dc96672f-be88-44bb-a37b-6e64147ea8cf" providerId="ADAL" clId="{E787170C-F252-4AA0-A159-7C73F2C5BFA5}" dt="2019-10-03T21:29:21.342" v="285" actId="20577"/>
          <ac:graphicFrameMkLst>
            <pc:docMk/>
            <pc:sldMk cId="2708470917" sldId="257"/>
            <ac:graphicFrameMk id="4" creationId="{3FCC0EDA-3AC5-418C-97D8-FBC9B03E78B5}"/>
          </ac:graphicFrameMkLst>
        </pc:graphicFrameChg>
      </pc:sldChg>
      <pc:sldChg chg="modSp">
        <pc:chgData name="Chastkavich, Travis" userId="dc96672f-be88-44bb-a37b-6e64147ea8cf" providerId="ADAL" clId="{E787170C-F252-4AA0-A159-7C73F2C5BFA5}" dt="2019-09-18T18:17:07.780" v="255" actId="20577"/>
        <pc:sldMkLst>
          <pc:docMk/>
          <pc:sldMk cId="1633434114" sldId="259"/>
        </pc:sldMkLst>
        <pc:graphicFrameChg chg="modGraphic">
          <ac:chgData name="Chastkavich, Travis" userId="dc96672f-be88-44bb-a37b-6e64147ea8cf" providerId="ADAL" clId="{E787170C-F252-4AA0-A159-7C73F2C5BFA5}" dt="2019-09-18T18:17:07.780" v="255" actId="20577"/>
          <ac:graphicFrameMkLst>
            <pc:docMk/>
            <pc:sldMk cId="1633434114" sldId="259"/>
            <ac:graphicFrameMk id="4" creationId="{C822A52F-65A4-40DC-A512-F97435C85617}"/>
          </ac:graphicFrameMkLst>
        </pc:graphicFrameChg>
      </pc:sldChg>
      <pc:sldChg chg="addSp delSp modSp delAnim modAnim addCm modCm">
        <pc:chgData name="Chastkavich, Travis" userId="dc96672f-be88-44bb-a37b-6e64147ea8cf" providerId="ADAL" clId="{E787170C-F252-4AA0-A159-7C73F2C5BFA5}" dt="2019-09-18T18:52:25.320" v="262" actId="1076"/>
        <pc:sldMkLst>
          <pc:docMk/>
          <pc:sldMk cId="992688041" sldId="260"/>
        </pc:sldMkLst>
        <pc:spChg chg="mod">
          <ac:chgData name="Chastkavich, Travis" userId="dc96672f-be88-44bb-a37b-6e64147ea8cf" providerId="ADAL" clId="{E787170C-F252-4AA0-A159-7C73F2C5BFA5}" dt="2019-09-18T18:52:25.320" v="262" actId="1076"/>
          <ac:spMkLst>
            <pc:docMk/>
            <pc:sldMk cId="992688041" sldId="260"/>
            <ac:spMk id="2" creationId="{EC0AFFA0-4FC8-4D73-91F1-964C846BBBF6}"/>
          </ac:spMkLst>
        </pc:spChg>
        <pc:spChg chg="del mod">
          <ac:chgData name="Chastkavich, Travis" userId="dc96672f-be88-44bb-a37b-6e64147ea8cf" providerId="ADAL" clId="{E787170C-F252-4AA0-A159-7C73F2C5BFA5}" dt="2019-09-18T18:51:59.670" v="258" actId="478"/>
          <ac:spMkLst>
            <pc:docMk/>
            <pc:sldMk cId="992688041" sldId="260"/>
            <ac:spMk id="5" creationId="{8F7A7E95-A4B0-4865-960C-A1C26DA78130}"/>
          </ac:spMkLst>
        </pc:spChg>
        <pc:spChg chg="del">
          <ac:chgData name="Chastkavich, Travis" userId="dc96672f-be88-44bb-a37b-6e64147ea8cf" providerId="ADAL" clId="{E787170C-F252-4AA0-A159-7C73F2C5BFA5}" dt="2019-09-18T18:52:14.331" v="260" actId="478"/>
          <ac:spMkLst>
            <pc:docMk/>
            <pc:sldMk cId="992688041" sldId="260"/>
            <ac:spMk id="6" creationId="{D79DABEE-52DC-4A8F-ACDA-7C8EB15CE9B7}"/>
          </ac:spMkLst>
        </pc:spChg>
        <pc:spChg chg="add del mod">
          <ac:chgData name="Chastkavich, Travis" userId="dc96672f-be88-44bb-a37b-6e64147ea8cf" providerId="ADAL" clId="{E787170C-F252-4AA0-A159-7C73F2C5BFA5}" dt="2019-09-18T18:52:20.619" v="261" actId="478"/>
          <ac:spMkLst>
            <pc:docMk/>
            <pc:sldMk cId="992688041" sldId="260"/>
            <ac:spMk id="7" creationId="{B8C6A32C-ED34-4310-956A-13142CAD7654}"/>
          </ac:spMkLst>
        </pc:spChg>
        <pc:graphicFrameChg chg="mod">
          <ac:chgData name="Chastkavich, Travis" userId="dc96672f-be88-44bb-a37b-6e64147ea8cf" providerId="ADAL" clId="{E787170C-F252-4AA0-A159-7C73F2C5BFA5}" dt="2019-09-18T18:52:02.734" v="259" actId="1076"/>
          <ac:graphicFrameMkLst>
            <pc:docMk/>
            <pc:sldMk cId="992688041" sldId="260"/>
            <ac:graphicFrameMk id="4" creationId="{37E70FBA-8213-4DEB-AF4B-DFD00B1FAFA1}"/>
          </ac:graphicFrameMkLst>
        </pc:graphicFrameChg>
      </pc:sldChg>
      <pc:sldChg chg="modSp ord">
        <pc:chgData name="Chastkavich, Travis" userId="dc96672f-be88-44bb-a37b-6e64147ea8cf" providerId="ADAL" clId="{E787170C-F252-4AA0-A159-7C73F2C5BFA5}" dt="2019-09-18T18:16:06.047" v="249" actId="20577"/>
        <pc:sldMkLst>
          <pc:docMk/>
          <pc:sldMk cId="3872607315" sldId="266"/>
        </pc:sldMkLst>
        <pc:spChg chg="mod">
          <ac:chgData name="Chastkavich, Travis" userId="dc96672f-be88-44bb-a37b-6e64147ea8cf" providerId="ADAL" clId="{E787170C-F252-4AA0-A159-7C73F2C5BFA5}" dt="2019-09-18T18:15:36.379" v="212" actId="313"/>
          <ac:spMkLst>
            <pc:docMk/>
            <pc:sldMk cId="3872607315" sldId="266"/>
            <ac:spMk id="2" creationId="{29555A0D-A2F7-44EC-AA59-B23016373BE7}"/>
          </ac:spMkLst>
        </pc:spChg>
        <pc:spChg chg="mod">
          <ac:chgData name="Chastkavich, Travis" userId="dc96672f-be88-44bb-a37b-6e64147ea8cf" providerId="ADAL" clId="{E787170C-F252-4AA0-A159-7C73F2C5BFA5}" dt="2019-09-18T18:16:06.047" v="249" actId="20577"/>
          <ac:spMkLst>
            <pc:docMk/>
            <pc:sldMk cId="3872607315" sldId="266"/>
            <ac:spMk id="22" creationId="{7F6F0220-ED27-4EC3-9E19-8CDC18476DD1}"/>
          </ac:spMkLst>
        </pc:spChg>
        <pc:picChg chg="mod">
          <ac:chgData name="Chastkavich, Travis" userId="dc96672f-be88-44bb-a37b-6e64147ea8cf" providerId="ADAL" clId="{E787170C-F252-4AA0-A159-7C73F2C5BFA5}" dt="2019-09-18T18:15:47.215" v="213" actId="1076"/>
          <ac:picMkLst>
            <pc:docMk/>
            <pc:sldMk cId="3872607315" sldId="266"/>
            <ac:picMk id="3" creationId="{58684833-3DC3-4CDF-9E95-3E5E9DF902D8}"/>
          </ac:picMkLst>
        </pc:picChg>
      </pc:sldChg>
      <pc:sldChg chg="modSp">
        <pc:chgData name="Chastkavich, Travis" userId="dc96672f-be88-44bb-a37b-6e64147ea8cf" providerId="ADAL" clId="{E787170C-F252-4AA0-A159-7C73F2C5BFA5}" dt="2019-09-18T18:09:20.329" v="166" actId="1076"/>
        <pc:sldMkLst>
          <pc:docMk/>
          <pc:sldMk cId="3313368402" sldId="272"/>
        </pc:sldMkLst>
        <pc:spChg chg="mod">
          <ac:chgData name="Chastkavich, Travis" userId="dc96672f-be88-44bb-a37b-6e64147ea8cf" providerId="ADAL" clId="{E787170C-F252-4AA0-A159-7C73F2C5BFA5}" dt="2019-09-18T18:09:20.329" v="166" actId="1076"/>
          <ac:spMkLst>
            <pc:docMk/>
            <pc:sldMk cId="3313368402" sldId="272"/>
            <ac:spMk id="3" creationId="{25F76D61-D90D-4D3B-A423-DD945043E6D0}"/>
          </ac:spMkLst>
        </pc:spChg>
      </pc:sldChg>
      <pc:sldChg chg="addSp delSp modSp add modAnim">
        <pc:chgData name="Chastkavich, Travis" userId="dc96672f-be88-44bb-a37b-6e64147ea8cf" providerId="ADAL" clId="{E787170C-F252-4AA0-A159-7C73F2C5BFA5}" dt="2019-09-18T18:14:10.949" v="207" actId="113"/>
        <pc:sldMkLst>
          <pc:docMk/>
          <pc:sldMk cId="9219950" sldId="274"/>
        </pc:sldMkLst>
        <pc:spChg chg="del">
          <ac:chgData name="Chastkavich, Travis" userId="dc96672f-be88-44bb-a37b-6e64147ea8cf" providerId="ADAL" clId="{E787170C-F252-4AA0-A159-7C73F2C5BFA5}" dt="2019-09-18T18:12:04.224" v="175" actId="478"/>
          <ac:spMkLst>
            <pc:docMk/>
            <pc:sldMk cId="9219950" sldId="274"/>
            <ac:spMk id="2" creationId="{F6E8C3F4-8721-4802-8EC7-7ABB8C89397E}"/>
          </ac:spMkLst>
        </pc:spChg>
        <pc:spChg chg="del">
          <ac:chgData name="Chastkavich, Travis" userId="dc96672f-be88-44bb-a37b-6e64147ea8cf" providerId="ADAL" clId="{E787170C-F252-4AA0-A159-7C73F2C5BFA5}" dt="2019-09-18T18:12:06.752" v="177" actId="478"/>
          <ac:spMkLst>
            <pc:docMk/>
            <pc:sldMk cId="9219950" sldId="274"/>
            <ac:spMk id="3" creationId="{E4291F73-4FD3-4816-9380-F0C2072A5522}"/>
          </ac:spMkLst>
        </pc:spChg>
        <pc:spChg chg="del">
          <ac:chgData name="Chastkavich, Travis" userId="dc96672f-be88-44bb-a37b-6e64147ea8cf" providerId="ADAL" clId="{E787170C-F252-4AA0-A159-7C73F2C5BFA5}" dt="2019-09-18T18:12:05.615" v="176" actId="478"/>
          <ac:spMkLst>
            <pc:docMk/>
            <pc:sldMk cId="9219950" sldId="274"/>
            <ac:spMk id="4" creationId="{6A0015CB-82BC-4466-B52C-8EC09D3F5362}"/>
          </ac:spMkLst>
        </pc:spChg>
        <pc:spChg chg="add mod">
          <ac:chgData name="Chastkavich, Travis" userId="dc96672f-be88-44bb-a37b-6e64147ea8cf" providerId="ADAL" clId="{E787170C-F252-4AA0-A159-7C73F2C5BFA5}" dt="2019-09-18T18:14:10.949" v="207" actId="113"/>
          <ac:spMkLst>
            <pc:docMk/>
            <pc:sldMk cId="9219950" sldId="274"/>
            <ac:spMk id="5" creationId="{CB073B64-C0A1-417A-A116-DDD0F75DDF94}"/>
          </ac:spMkLst>
        </pc:spChg>
        <pc:spChg chg="add mod">
          <ac:chgData name="Chastkavich, Travis" userId="dc96672f-be88-44bb-a37b-6e64147ea8cf" providerId="ADAL" clId="{E787170C-F252-4AA0-A159-7C73F2C5BFA5}" dt="2019-09-18T18:12:12.645" v="179" actId="1076"/>
          <ac:spMkLst>
            <pc:docMk/>
            <pc:sldMk cId="9219950" sldId="274"/>
            <ac:spMk id="6" creationId="{811A76BF-CBFE-4363-8BFA-28C8919CFB0A}"/>
          </ac:spMkLst>
        </pc:spChg>
        <pc:spChg chg="add mod">
          <ac:chgData name="Chastkavich, Travis" userId="dc96672f-be88-44bb-a37b-6e64147ea8cf" providerId="ADAL" clId="{E787170C-F252-4AA0-A159-7C73F2C5BFA5}" dt="2019-09-18T18:13:45.903" v="206" actId="20577"/>
          <ac:spMkLst>
            <pc:docMk/>
            <pc:sldMk cId="9219950" sldId="274"/>
            <ac:spMk id="7" creationId="{68CEADE2-3523-4E10-99C2-A676C331E5F5}"/>
          </ac:spMkLst>
        </pc:spChg>
        <pc:cxnChg chg="add mod">
          <ac:chgData name="Chastkavich, Travis" userId="dc96672f-be88-44bb-a37b-6e64147ea8cf" providerId="ADAL" clId="{E787170C-F252-4AA0-A159-7C73F2C5BFA5}" dt="2019-09-18T18:13:36.374" v="203" actId="11529"/>
          <ac:cxnSpMkLst>
            <pc:docMk/>
            <pc:sldMk cId="9219950" sldId="274"/>
            <ac:cxnSpMk id="9" creationId="{67590DCB-9EAC-417F-A7E1-32E8CE0C246C}"/>
          </ac:cxnSpMkLst>
        </pc:cxnChg>
      </pc:sldChg>
    </pc:docChg>
  </pc:docChgLst>
  <pc:docChgLst>
    <pc:chgData name="Cheng, Trevor" userId="d2ebb7d4-e5b6-46e7-a975-9d69f7524ffe" providerId="ADAL" clId="{E8AFBFD3-CE3D-46EF-849E-2D201A567740}"/>
  </pc:docChgLst>
  <pc:docChgLst>
    <pc:chgData name="Cheng, Trevor" userId="S::tcheng@sd43.bc.ca::d2ebb7d4-e5b6-46e7-a975-9d69f7524ffe" providerId="AD" clId="Web-{3F57BF90-A280-4928-8FF6-DC36938B1F5F}"/>
  </pc:docChgLst>
  <pc:docChgLst>
    <pc:chgData name="Cheng, Trevor" userId="d2ebb7d4-e5b6-46e7-a975-9d69f7524ffe" providerId="ADAL" clId="{22B9BFAC-29FF-4739-8E83-96B7F62183B1}"/>
    <pc:docChg chg="undo redo custSel mod addSld delSld modSld sldOrd modMainMaster">
      <pc:chgData name="Cheng, Trevor" userId="d2ebb7d4-e5b6-46e7-a975-9d69f7524ffe" providerId="ADAL" clId="{22B9BFAC-29FF-4739-8E83-96B7F62183B1}" dt="2019-09-19T18:42:24.425" v="1307" actId="20577"/>
      <pc:docMkLst>
        <pc:docMk/>
      </pc:docMkLst>
      <pc:sldChg chg="addSp modSp">
        <pc:chgData name="Cheng, Trevor" userId="d2ebb7d4-e5b6-46e7-a975-9d69f7524ffe" providerId="ADAL" clId="{22B9BFAC-29FF-4739-8E83-96B7F62183B1}" dt="2019-09-19T16:14:56.521" v="1211" actId="14100"/>
        <pc:sldMkLst>
          <pc:docMk/>
          <pc:sldMk cId="3636258008" sldId="256"/>
        </pc:sldMkLst>
        <pc:picChg chg="add mod">
          <ac:chgData name="Cheng, Trevor" userId="d2ebb7d4-e5b6-46e7-a975-9d69f7524ffe" providerId="ADAL" clId="{22B9BFAC-29FF-4739-8E83-96B7F62183B1}" dt="2019-09-19T16:14:56.521" v="1211" actId="14100"/>
          <ac:picMkLst>
            <pc:docMk/>
            <pc:sldMk cId="3636258008" sldId="256"/>
            <ac:picMk id="3" creationId="{E329D860-2217-4A43-9700-13335DED8517}"/>
          </ac:picMkLst>
        </pc:picChg>
      </pc:sldChg>
      <pc:sldChg chg="delSp modSp delDesignElem">
        <pc:chgData name="Cheng, Trevor" userId="d2ebb7d4-e5b6-46e7-a975-9d69f7524ffe" providerId="ADAL" clId="{22B9BFAC-29FF-4739-8E83-96B7F62183B1}" dt="2019-09-19T18:42:10.445" v="1301" actId="20577"/>
        <pc:sldMkLst>
          <pc:docMk/>
          <pc:sldMk cId="2708470917" sldId="257"/>
        </pc:sldMkLst>
        <pc:spChg chg="del">
          <ac:chgData name="Cheng, Trevor" userId="d2ebb7d4-e5b6-46e7-a975-9d69f7524ffe" providerId="ADAL" clId="{22B9BFAC-29FF-4739-8E83-96B7F62183B1}" dt="2019-09-16T21:33:45.156" v="792"/>
          <ac:spMkLst>
            <pc:docMk/>
            <pc:sldMk cId="2708470917" sldId="257"/>
            <ac:spMk id="29" creationId="{31DBE429-8660-4D88-BC47-B159B7251BBE}"/>
          </ac:spMkLst>
        </pc:spChg>
        <pc:spChg chg="del">
          <ac:chgData name="Cheng, Trevor" userId="d2ebb7d4-e5b6-46e7-a975-9d69f7524ffe" providerId="ADAL" clId="{22B9BFAC-29FF-4739-8E83-96B7F62183B1}" dt="2019-09-16T21:33:45.156" v="792"/>
          <ac:spMkLst>
            <pc:docMk/>
            <pc:sldMk cId="2708470917" sldId="257"/>
            <ac:spMk id="30" creationId="{BB7DF222-98CD-4513-8AEA-F83CF2A118FB}"/>
          </ac:spMkLst>
        </pc:spChg>
        <pc:spChg chg="del">
          <ac:chgData name="Cheng, Trevor" userId="d2ebb7d4-e5b6-46e7-a975-9d69f7524ffe" providerId="ADAL" clId="{22B9BFAC-29FF-4739-8E83-96B7F62183B1}" dt="2019-09-16T21:33:45.156" v="792"/>
          <ac:spMkLst>
            <pc:docMk/>
            <pc:sldMk cId="2708470917" sldId="257"/>
            <ac:spMk id="31" creationId="{92C98781-DD9B-44BA-B873-BD5060A9C4EF}"/>
          </ac:spMkLst>
        </pc:spChg>
        <pc:graphicFrameChg chg="modGraphic">
          <ac:chgData name="Cheng, Trevor" userId="d2ebb7d4-e5b6-46e7-a975-9d69f7524ffe" providerId="ADAL" clId="{22B9BFAC-29FF-4739-8E83-96B7F62183B1}" dt="2019-09-19T18:42:10.445" v="1301" actId="20577"/>
          <ac:graphicFrameMkLst>
            <pc:docMk/>
            <pc:sldMk cId="2708470917" sldId="257"/>
            <ac:graphicFrameMk id="4" creationId="{3FCC0EDA-3AC5-418C-97D8-FBC9B03E78B5}"/>
          </ac:graphicFrameMkLst>
        </pc:graphicFrameChg>
        <pc:picChg chg="del">
          <ac:chgData name="Cheng, Trevor" userId="d2ebb7d4-e5b6-46e7-a975-9d69f7524ffe" providerId="ADAL" clId="{22B9BFAC-29FF-4739-8E83-96B7F62183B1}" dt="2019-09-16T21:34:14.264" v="801" actId="478"/>
          <ac:picMkLst>
            <pc:docMk/>
            <pc:sldMk cId="2708470917" sldId="257"/>
            <ac:picMk id="6" creationId="{501A3EB8-DBD6-4494-8FEB-8234FA5B63B3}"/>
          </ac:picMkLst>
        </pc:picChg>
      </pc:sldChg>
      <pc:sldChg chg="addSp modSp ord">
        <pc:chgData name="Cheng, Trevor" userId="d2ebb7d4-e5b6-46e7-a975-9d69f7524ffe" providerId="ADAL" clId="{22B9BFAC-29FF-4739-8E83-96B7F62183B1}" dt="2019-09-19T16:15:10.552" v="1215"/>
        <pc:sldMkLst>
          <pc:docMk/>
          <pc:sldMk cId="3742517849" sldId="258"/>
        </pc:sldMkLst>
        <pc:spChg chg="mod">
          <ac:chgData name="Cheng, Trevor" userId="d2ebb7d4-e5b6-46e7-a975-9d69f7524ffe" providerId="ADAL" clId="{22B9BFAC-29FF-4739-8E83-96B7F62183B1}" dt="2019-09-16T21:34:34.390" v="804" actId="14100"/>
          <ac:spMkLst>
            <pc:docMk/>
            <pc:sldMk cId="3742517849" sldId="258"/>
            <ac:spMk id="2" creationId="{9BB15B96-57DF-42E5-9442-6FFA6F1A394D}"/>
          </ac:spMkLst>
        </pc:spChg>
        <pc:spChg chg="mod">
          <ac:chgData name="Cheng, Trevor" userId="d2ebb7d4-e5b6-46e7-a975-9d69f7524ffe" providerId="ADAL" clId="{22B9BFAC-29FF-4739-8E83-96B7F62183B1}" dt="2019-09-16T21:35:35.582" v="811" actId="14100"/>
          <ac:spMkLst>
            <pc:docMk/>
            <pc:sldMk cId="3742517849" sldId="258"/>
            <ac:spMk id="3" creationId="{1DD331EF-AA49-474B-B587-7269B442937B}"/>
          </ac:spMkLst>
        </pc:spChg>
        <pc:picChg chg="add">
          <ac:chgData name="Cheng, Trevor" userId="d2ebb7d4-e5b6-46e7-a975-9d69f7524ffe" providerId="ADAL" clId="{22B9BFAC-29FF-4739-8E83-96B7F62183B1}" dt="2019-09-19T16:15:10.552" v="1215"/>
          <ac:picMkLst>
            <pc:docMk/>
            <pc:sldMk cId="3742517849" sldId="258"/>
            <ac:picMk id="5" creationId="{1D2F36D7-06E3-4C62-89D3-1639D59F0298}"/>
          </ac:picMkLst>
        </pc:picChg>
      </pc:sldChg>
      <pc:sldChg chg="delSp modSp delDesignElem">
        <pc:chgData name="Cheng, Trevor" userId="d2ebb7d4-e5b6-46e7-a975-9d69f7524ffe" providerId="ADAL" clId="{22B9BFAC-29FF-4739-8E83-96B7F62183B1}" dt="2019-09-19T18:42:19.869" v="1304" actId="20577"/>
        <pc:sldMkLst>
          <pc:docMk/>
          <pc:sldMk cId="1633434114" sldId="259"/>
        </pc:sldMkLst>
        <pc:spChg chg="mod">
          <ac:chgData name="Cheng, Trevor" userId="d2ebb7d4-e5b6-46e7-a975-9d69f7524ffe" providerId="ADAL" clId="{22B9BFAC-29FF-4739-8E83-96B7F62183B1}" dt="2019-09-16T21:34:10.244" v="800" actId="14100"/>
          <ac:spMkLst>
            <pc:docMk/>
            <pc:sldMk cId="1633434114" sldId="259"/>
            <ac:spMk id="2" creationId="{9BF17E11-ADAF-4056-BE5C-05EC7A0E96C6}"/>
          </ac:spMkLst>
        </pc:spChg>
        <pc:spChg chg="del">
          <ac:chgData name="Cheng, Trevor" userId="d2ebb7d4-e5b6-46e7-a975-9d69f7524ffe" providerId="ADAL" clId="{22B9BFAC-29FF-4739-8E83-96B7F62183B1}" dt="2019-09-16T21:33:45.156" v="792"/>
          <ac:spMkLst>
            <pc:docMk/>
            <pc:sldMk cId="1633434114" sldId="259"/>
            <ac:spMk id="9" creationId="{51BE15AD-74D9-4540-AECA-6A338D3028BB}"/>
          </ac:spMkLst>
        </pc:spChg>
        <pc:spChg chg="del">
          <ac:chgData name="Cheng, Trevor" userId="d2ebb7d4-e5b6-46e7-a975-9d69f7524ffe" providerId="ADAL" clId="{22B9BFAC-29FF-4739-8E83-96B7F62183B1}" dt="2019-09-16T21:33:45.156" v="792"/>
          <ac:spMkLst>
            <pc:docMk/>
            <pc:sldMk cId="1633434114" sldId="259"/>
            <ac:spMk id="11" creationId="{5E2E47D1-2C32-4FB7-A5F0-F31C8F390B83}"/>
          </ac:spMkLst>
        </pc:spChg>
        <pc:spChg chg="del">
          <ac:chgData name="Cheng, Trevor" userId="d2ebb7d4-e5b6-46e7-a975-9d69f7524ffe" providerId="ADAL" clId="{22B9BFAC-29FF-4739-8E83-96B7F62183B1}" dt="2019-09-16T21:33:45.156" v="792"/>
          <ac:spMkLst>
            <pc:docMk/>
            <pc:sldMk cId="1633434114" sldId="259"/>
            <ac:spMk id="13" creationId="{884C5A90-A356-4F6E-92BE-AA6527470833}"/>
          </ac:spMkLst>
        </pc:spChg>
        <pc:graphicFrameChg chg="modGraphic">
          <ac:chgData name="Cheng, Trevor" userId="d2ebb7d4-e5b6-46e7-a975-9d69f7524ffe" providerId="ADAL" clId="{22B9BFAC-29FF-4739-8E83-96B7F62183B1}" dt="2019-09-19T18:42:19.869" v="1304" actId="20577"/>
          <ac:graphicFrameMkLst>
            <pc:docMk/>
            <pc:sldMk cId="1633434114" sldId="259"/>
            <ac:graphicFrameMk id="4" creationId="{C822A52F-65A4-40DC-A512-F97435C85617}"/>
          </ac:graphicFrameMkLst>
        </pc:graphicFrameChg>
        <pc:picChg chg="del">
          <ac:chgData name="Cheng, Trevor" userId="d2ebb7d4-e5b6-46e7-a975-9d69f7524ffe" providerId="ADAL" clId="{22B9BFAC-29FF-4739-8E83-96B7F62183B1}" dt="2019-09-16T21:34:06.217" v="799" actId="478"/>
          <ac:picMkLst>
            <pc:docMk/>
            <pc:sldMk cId="1633434114" sldId="259"/>
            <ac:picMk id="10" creationId="{636F8A28-E2B7-4CA9-933C-93DF0105FAD6}"/>
          </ac:picMkLst>
        </pc:picChg>
      </pc:sldChg>
      <pc:sldChg chg="addSp delSp modSp delDesignElem">
        <pc:chgData name="Cheng, Trevor" userId="d2ebb7d4-e5b6-46e7-a975-9d69f7524ffe" providerId="ADAL" clId="{22B9BFAC-29FF-4739-8E83-96B7F62183B1}" dt="2019-09-19T16:15:03.015" v="1213"/>
        <pc:sldMkLst>
          <pc:docMk/>
          <pc:sldMk cId="992688041" sldId="260"/>
        </pc:sldMkLst>
        <pc:spChg chg="mod">
          <ac:chgData name="Cheng, Trevor" userId="d2ebb7d4-e5b6-46e7-a975-9d69f7524ffe" providerId="ADAL" clId="{22B9BFAC-29FF-4739-8E83-96B7F62183B1}" dt="2019-09-16T21:34:01.236" v="797" actId="1076"/>
          <ac:spMkLst>
            <pc:docMk/>
            <pc:sldMk cId="992688041" sldId="260"/>
            <ac:spMk id="2" creationId="{EC0AFFA0-4FC8-4D73-91F1-964C846BBBF6}"/>
          </ac:spMkLst>
        </pc:spChg>
        <pc:spChg chg="del">
          <ac:chgData name="Cheng, Trevor" userId="d2ebb7d4-e5b6-46e7-a975-9d69f7524ffe" providerId="ADAL" clId="{22B9BFAC-29FF-4739-8E83-96B7F62183B1}" dt="2019-09-16T21:33:45.156" v="792"/>
          <ac:spMkLst>
            <pc:docMk/>
            <pc:sldMk cId="992688041" sldId="260"/>
            <ac:spMk id="42" creationId="{E9D11FD5-487C-4A6B-836F-3831DC830FB7}"/>
          </ac:spMkLst>
        </pc:spChg>
        <pc:spChg chg="del">
          <ac:chgData name="Cheng, Trevor" userId="d2ebb7d4-e5b6-46e7-a975-9d69f7524ffe" providerId="ADAL" clId="{22B9BFAC-29FF-4739-8E83-96B7F62183B1}" dt="2019-09-16T21:33:45.156" v="792"/>
          <ac:spMkLst>
            <pc:docMk/>
            <pc:sldMk cId="992688041" sldId="260"/>
            <ac:spMk id="44" creationId="{99765169-F70D-4841-BE65-62E10CBED84D}"/>
          </ac:spMkLst>
        </pc:spChg>
        <pc:spChg chg="del">
          <ac:chgData name="Cheng, Trevor" userId="d2ebb7d4-e5b6-46e7-a975-9d69f7524ffe" providerId="ADAL" clId="{22B9BFAC-29FF-4739-8E83-96B7F62183B1}" dt="2019-09-16T21:33:45.156" v="792"/>
          <ac:spMkLst>
            <pc:docMk/>
            <pc:sldMk cId="992688041" sldId="260"/>
            <ac:spMk id="46" creationId="{2A2CC818-8106-45C0-93D5-7051F99F2C81}"/>
          </ac:spMkLst>
        </pc:spChg>
        <pc:spChg chg="del">
          <ac:chgData name="Cheng, Trevor" userId="d2ebb7d4-e5b6-46e7-a975-9d69f7524ffe" providerId="ADAL" clId="{22B9BFAC-29FF-4739-8E83-96B7F62183B1}" dt="2019-09-16T21:33:45.156" v="792"/>
          <ac:spMkLst>
            <pc:docMk/>
            <pc:sldMk cId="992688041" sldId="260"/>
            <ac:spMk id="47" creationId="{B8FE8EF1-7AF2-4864-A8DE-7EE3481DA1D4}"/>
          </ac:spMkLst>
        </pc:spChg>
        <pc:spChg chg="del">
          <ac:chgData name="Cheng, Trevor" userId="d2ebb7d4-e5b6-46e7-a975-9d69f7524ffe" providerId="ADAL" clId="{22B9BFAC-29FF-4739-8E83-96B7F62183B1}" dt="2019-09-16T21:33:45.156" v="792"/>
          <ac:spMkLst>
            <pc:docMk/>
            <pc:sldMk cId="992688041" sldId="260"/>
            <ac:spMk id="48" creationId="{5B3CCFC9-E82D-444E-9621-FE5F95E679EC}"/>
          </ac:spMkLst>
        </pc:spChg>
        <pc:grpChg chg="del">
          <ac:chgData name="Cheng, Trevor" userId="d2ebb7d4-e5b6-46e7-a975-9d69f7524ffe" providerId="ADAL" clId="{22B9BFAC-29FF-4739-8E83-96B7F62183B1}" dt="2019-09-16T21:33:45.156" v="792"/>
          <ac:grpSpMkLst>
            <pc:docMk/>
            <pc:sldMk cId="992688041" sldId="260"/>
            <ac:grpSpMk id="43" creationId="{7B7EFD05-5F12-420E-8AEF-74D5EF9D58BC}"/>
          </ac:grpSpMkLst>
        </pc:grpChg>
        <pc:grpChg chg="del">
          <ac:chgData name="Cheng, Trevor" userId="d2ebb7d4-e5b6-46e7-a975-9d69f7524ffe" providerId="ADAL" clId="{22B9BFAC-29FF-4739-8E83-96B7F62183B1}" dt="2019-09-16T21:33:45.156" v="792"/>
          <ac:grpSpMkLst>
            <pc:docMk/>
            <pc:sldMk cId="992688041" sldId="260"/>
            <ac:grpSpMk id="45" creationId="{B64F33C7-E158-4057-87E7-6F42AA6D034A}"/>
          </ac:grpSpMkLst>
        </pc:grpChg>
        <pc:picChg chg="add">
          <ac:chgData name="Cheng, Trevor" userId="d2ebb7d4-e5b6-46e7-a975-9d69f7524ffe" providerId="ADAL" clId="{22B9BFAC-29FF-4739-8E83-96B7F62183B1}" dt="2019-09-19T16:15:03.015" v="1213"/>
          <ac:picMkLst>
            <pc:docMk/>
            <pc:sldMk cId="992688041" sldId="260"/>
            <ac:picMk id="5" creationId="{BD1C7512-AE37-4AA6-9BD1-D3F67891BD32}"/>
          </ac:picMkLst>
        </pc:picChg>
        <pc:picChg chg="del">
          <ac:chgData name="Cheng, Trevor" userId="d2ebb7d4-e5b6-46e7-a975-9d69f7524ffe" providerId="ADAL" clId="{22B9BFAC-29FF-4739-8E83-96B7F62183B1}" dt="2019-09-16T21:34:02.703" v="798" actId="478"/>
          <ac:picMkLst>
            <pc:docMk/>
            <pc:sldMk cId="992688041" sldId="260"/>
            <ac:picMk id="49" creationId="{CEDB28BA-59DF-48C6-88EC-0ABA5CBE5D2C}"/>
          </ac:picMkLst>
        </pc:picChg>
      </pc:sldChg>
      <pc:sldChg chg="delSp modSp delDesignElem">
        <pc:chgData name="Cheng, Trevor" userId="d2ebb7d4-e5b6-46e7-a975-9d69f7524ffe" providerId="ADAL" clId="{22B9BFAC-29FF-4739-8E83-96B7F62183B1}" dt="2019-09-19T16:19:11.325" v="1226"/>
        <pc:sldMkLst>
          <pc:docMk/>
          <pc:sldMk cId="933259310" sldId="261"/>
        </pc:sldMkLst>
        <pc:spChg chg="mod">
          <ac:chgData name="Cheng, Trevor" userId="d2ebb7d4-e5b6-46e7-a975-9d69f7524ffe" providerId="ADAL" clId="{22B9BFAC-29FF-4739-8E83-96B7F62183B1}" dt="2019-09-19T16:19:11.325" v="1226"/>
          <ac:spMkLst>
            <pc:docMk/>
            <pc:sldMk cId="933259310" sldId="261"/>
            <ac:spMk id="2" creationId="{6CA30481-463B-4B7F-972E-151FD6F53E9A}"/>
          </ac:spMkLst>
        </pc:spChg>
        <pc:spChg chg="del">
          <ac:chgData name="Cheng, Trevor" userId="d2ebb7d4-e5b6-46e7-a975-9d69f7524ffe" providerId="ADAL" clId="{22B9BFAC-29FF-4739-8E83-96B7F62183B1}" dt="2019-09-16T21:33:45.156" v="792"/>
          <ac:spMkLst>
            <pc:docMk/>
            <pc:sldMk cId="933259310" sldId="261"/>
            <ac:spMk id="10" creationId="{31DBE429-8660-4D88-BC47-B159B7251BBE}"/>
          </ac:spMkLst>
        </pc:spChg>
        <pc:spChg chg="del">
          <ac:chgData name="Cheng, Trevor" userId="d2ebb7d4-e5b6-46e7-a975-9d69f7524ffe" providerId="ADAL" clId="{22B9BFAC-29FF-4739-8E83-96B7F62183B1}" dt="2019-09-16T21:33:45.156" v="792"/>
          <ac:spMkLst>
            <pc:docMk/>
            <pc:sldMk cId="933259310" sldId="261"/>
            <ac:spMk id="12" creationId="{BB7DF222-98CD-4513-8AEA-F83CF2A118FB}"/>
          </ac:spMkLst>
        </pc:spChg>
        <pc:spChg chg="del">
          <ac:chgData name="Cheng, Trevor" userId="d2ebb7d4-e5b6-46e7-a975-9d69f7524ffe" providerId="ADAL" clId="{22B9BFAC-29FF-4739-8E83-96B7F62183B1}" dt="2019-09-16T21:33:45.156" v="792"/>
          <ac:spMkLst>
            <pc:docMk/>
            <pc:sldMk cId="933259310" sldId="261"/>
            <ac:spMk id="14" creationId="{92C98781-DD9B-44BA-B873-BD5060A9C4EF}"/>
          </ac:spMkLst>
        </pc:spChg>
        <pc:picChg chg="del">
          <ac:chgData name="Cheng, Trevor" userId="d2ebb7d4-e5b6-46e7-a975-9d69f7524ffe" providerId="ADAL" clId="{22B9BFAC-29FF-4739-8E83-96B7F62183B1}" dt="2019-09-16T21:35:03.895" v="806" actId="478"/>
          <ac:picMkLst>
            <pc:docMk/>
            <pc:sldMk cId="933259310" sldId="261"/>
            <ac:picMk id="19" creationId="{FFB8932C-77E7-4E44-BFBC-E5D7934FC807}"/>
          </ac:picMkLst>
        </pc:picChg>
      </pc:sldChg>
      <pc:sldChg chg="addSp delSp modSp">
        <pc:chgData name="Cheng, Trevor" userId="d2ebb7d4-e5b6-46e7-a975-9d69f7524ffe" providerId="ADAL" clId="{22B9BFAC-29FF-4739-8E83-96B7F62183B1}" dt="2019-09-19T17:22:40.054" v="1284" actId="14100"/>
        <pc:sldMkLst>
          <pc:docMk/>
          <pc:sldMk cId="3842844980" sldId="264"/>
        </pc:sldMkLst>
        <pc:spChg chg="mod">
          <ac:chgData name="Cheng, Trevor" userId="d2ebb7d4-e5b6-46e7-a975-9d69f7524ffe" providerId="ADAL" clId="{22B9BFAC-29FF-4739-8E83-96B7F62183B1}" dt="2019-09-12T18:33:03.260" v="350" actId="403"/>
          <ac:spMkLst>
            <pc:docMk/>
            <pc:sldMk cId="3842844980" sldId="264"/>
            <ac:spMk id="2" creationId="{A88281EC-1470-4CBD-9E3A-C4EE62838BE6}"/>
          </ac:spMkLst>
        </pc:spChg>
        <pc:spChg chg="mod">
          <ac:chgData name="Cheng, Trevor" userId="d2ebb7d4-e5b6-46e7-a975-9d69f7524ffe" providerId="ADAL" clId="{22B9BFAC-29FF-4739-8E83-96B7F62183B1}" dt="2019-09-19T17:22:40.054" v="1284" actId="14100"/>
          <ac:spMkLst>
            <pc:docMk/>
            <pc:sldMk cId="3842844980" sldId="264"/>
            <ac:spMk id="4" creationId="{5C10BE7D-4B0F-4066-81A5-24D018D09765}"/>
          </ac:spMkLst>
        </pc:spChg>
        <pc:picChg chg="add mod modCrop">
          <ac:chgData name="Cheng, Trevor" userId="d2ebb7d4-e5b6-46e7-a975-9d69f7524ffe" providerId="ADAL" clId="{22B9BFAC-29FF-4739-8E83-96B7F62183B1}" dt="2019-09-12T18:33:15.195" v="351" actId="732"/>
          <ac:picMkLst>
            <pc:docMk/>
            <pc:sldMk cId="3842844980" sldId="264"/>
            <ac:picMk id="5" creationId="{ACF28DB0-E9CF-4D4F-896D-9FE604C5046C}"/>
          </ac:picMkLst>
        </pc:picChg>
        <pc:picChg chg="del mod">
          <ac:chgData name="Cheng, Trevor" userId="d2ebb7d4-e5b6-46e7-a975-9d69f7524ffe" providerId="ADAL" clId="{22B9BFAC-29FF-4739-8E83-96B7F62183B1}" dt="2019-09-12T18:32:40.878" v="342" actId="478"/>
          <ac:picMkLst>
            <pc:docMk/>
            <pc:sldMk cId="3842844980" sldId="264"/>
            <ac:picMk id="12" creationId="{022C44B2-660C-40AE-B61E-056BA39B445C}"/>
          </ac:picMkLst>
        </pc:picChg>
      </pc:sldChg>
      <pc:sldChg chg="addSp delSp modSp mod setBg">
        <pc:chgData name="Cheng, Trevor" userId="d2ebb7d4-e5b6-46e7-a975-9d69f7524ffe" providerId="ADAL" clId="{22B9BFAC-29FF-4739-8E83-96B7F62183B1}" dt="2019-09-19T16:21:01.552" v="1231" actId="403"/>
        <pc:sldMkLst>
          <pc:docMk/>
          <pc:sldMk cId="3872607315" sldId="266"/>
        </pc:sldMkLst>
        <pc:spChg chg="mod">
          <ac:chgData name="Cheng, Trevor" userId="d2ebb7d4-e5b6-46e7-a975-9d69f7524ffe" providerId="ADAL" clId="{22B9BFAC-29FF-4739-8E83-96B7F62183B1}" dt="2019-09-12T17:12:49.874" v="213" actId="1076"/>
          <ac:spMkLst>
            <pc:docMk/>
            <pc:sldMk cId="3872607315" sldId="266"/>
            <ac:spMk id="2" creationId="{29555A0D-A2F7-44EC-AA59-B23016373BE7}"/>
          </ac:spMkLst>
        </pc:spChg>
        <pc:spChg chg="del">
          <ac:chgData name="Cheng, Trevor" userId="d2ebb7d4-e5b6-46e7-a975-9d69f7524ffe" providerId="ADAL" clId="{22B9BFAC-29FF-4739-8E83-96B7F62183B1}" dt="2019-09-12T17:04:42.294" v="123"/>
          <ac:spMkLst>
            <pc:docMk/>
            <pc:sldMk cId="3872607315" sldId="266"/>
            <ac:spMk id="5" creationId="{0360A4B8-B387-4043-BA6D-66A4FB5AFD4B}"/>
          </ac:spMkLst>
        </pc:spChg>
        <pc:spChg chg="add del">
          <ac:chgData name="Cheng, Trevor" userId="d2ebb7d4-e5b6-46e7-a975-9d69f7524ffe" providerId="ADAL" clId="{22B9BFAC-29FF-4739-8E83-96B7F62183B1}" dt="2019-09-12T17:04:47.608" v="126" actId="26606"/>
          <ac:spMkLst>
            <pc:docMk/>
            <pc:sldMk cId="3872607315" sldId="266"/>
            <ac:spMk id="7" creationId="{6C11182E-8D94-4C17-8C35-546F463B6CB3}"/>
          </ac:spMkLst>
        </pc:spChg>
        <pc:spChg chg="add del">
          <ac:chgData name="Cheng, Trevor" userId="d2ebb7d4-e5b6-46e7-a975-9d69f7524ffe" providerId="ADAL" clId="{22B9BFAC-29FF-4739-8E83-96B7F62183B1}" dt="2019-09-12T17:04:47.608" v="126" actId="26606"/>
          <ac:spMkLst>
            <pc:docMk/>
            <pc:sldMk cId="3872607315" sldId="266"/>
            <ac:spMk id="10" creationId="{E9D11FD5-487C-4A6B-836F-3831DC830FB7}"/>
          </ac:spMkLst>
        </pc:spChg>
        <pc:spChg chg="add del">
          <ac:chgData name="Cheng, Trevor" userId="d2ebb7d4-e5b6-46e7-a975-9d69f7524ffe" providerId="ADAL" clId="{22B9BFAC-29FF-4739-8E83-96B7F62183B1}" dt="2019-09-12T17:04:47.608" v="126" actId="26606"/>
          <ac:spMkLst>
            <pc:docMk/>
            <pc:sldMk cId="3872607315" sldId="266"/>
            <ac:spMk id="12" creationId="{99765169-F70D-4841-BE65-62E10CBED84D}"/>
          </ac:spMkLst>
        </pc:spChg>
        <pc:spChg chg="add del">
          <ac:chgData name="Cheng, Trevor" userId="d2ebb7d4-e5b6-46e7-a975-9d69f7524ffe" providerId="ADAL" clId="{22B9BFAC-29FF-4739-8E83-96B7F62183B1}" dt="2019-09-12T17:04:47.608" v="126" actId="26606"/>
          <ac:spMkLst>
            <pc:docMk/>
            <pc:sldMk cId="3872607315" sldId="266"/>
            <ac:spMk id="14" creationId="{2A2CC818-8106-45C0-93D5-7051F99F2C81}"/>
          </ac:spMkLst>
        </pc:spChg>
        <pc:spChg chg="add del">
          <ac:chgData name="Cheng, Trevor" userId="d2ebb7d4-e5b6-46e7-a975-9d69f7524ffe" providerId="ADAL" clId="{22B9BFAC-29FF-4739-8E83-96B7F62183B1}" dt="2019-09-12T17:04:48.863" v="128" actId="26606"/>
          <ac:spMkLst>
            <pc:docMk/>
            <pc:sldMk cId="3872607315" sldId="266"/>
            <ac:spMk id="16" creationId="{62F94875-3DC8-4969-B99C-D7ED22D8E7AB}"/>
          </ac:spMkLst>
        </pc:spChg>
        <pc:spChg chg="add del">
          <ac:chgData name="Cheng, Trevor" userId="d2ebb7d4-e5b6-46e7-a975-9d69f7524ffe" providerId="ADAL" clId="{22B9BFAC-29FF-4739-8E83-96B7F62183B1}" dt="2019-09-12T17:04:49.152" v="130" actId="26606"/>
          <ac:spMkLst>
            <pc:docMk/>
            <pc:sldMk cId="3872607315" sldId="266"/>
            <ac:spMk id="18" creationId="{93262980-E907-4930-9E6E-3DC2025CE757}"/>
          </ac:spMkLst>
        </pc:spChg>
        <pc:spChg chg="add del">
          <ac:chgData name="Cheng, Trevor" userId="d2ebb7d4-e5b6-46e7-a975-9d69f7524ffe" providerId="ADAL" clId="{22B9BFAC-29FF-4739-8E83-96B7F62183B1}" dt="2019-09-12T17:04:49.152" v="130" actId="26606"/>
          <ac:spMkLst>
            <pc:docMk/>
            <pc:sldMk cId="3872607315" sldId="266"/>
            <ac:spMk id="19" creationId="{AFD53EBD-B361-45AD-8ABF-9270B20B4AFE}"/>
          </ac:spMkLst>
        </pc:spChg>
        <pc:spChg chg="add del">
          <ac:chgData name="Cheng, Trevor" userId="d2ebb7d4-e5b6-46e7-a975-9d69f7524ffe" providerId="ADAL" clId="{22B9BFAC-29FF-4739-8E83-96B7F62183B1}" dt="2019-09-12T17:04:49.152" v="130" actId="26606"/>
          <ac:spMkLst>
            <pc:docMk/>
            <pc:sldMk cId="3872607315" sldId="266"/>
            <ac:spMk id="20" creationId="{6E1BE87B-3F2E-453B-B0E7-867E5EE3340A}"/>
          </ac:spMkLst>
        </pc:spChg>
        <pc:spChg chg="add del">
          <ac:chgData name="Cheng, Trevor" userId="d2ebb7d4-e5b6-46e7-a975-9d69f7524ffe" providerId="ADAL" clId="{22B9BFAC-29FF-4739-8E83-96B7F62183B1}" dt="2019-09-12T17:04:49.152" v="130" actId="26606"/>
          <ac:spMkLst>
            <pc:docMk/>
            <pc:sldMk cId="3872607315" sldId="266"/>
            <ac:spMk id="21" creationId="{DA1A4CE7-6399-4B37-ACE2-CFC4B4077B51}"/>
          </ac:spMkLst>
        </pc:spChg>
        <pc:spChg chg="add del mod">
          <ac:chgData name="Cheng, Trevor" userId="d2ebb7d4-e5b6-46e7-a975-9d69f7524ffe" providerId="ADAL" clId="{22B9BFAC-29FF-4739-8E83-96B7F62183B1}" dt="2019-09-19T16:21:01.552" v="1231" actId="403"/>
          <ac:spMkLst>
            <pc:docMk/>
            <pc:sldMk cId="3872607315" sldId="266"/>
            <ac:spMk id="22" creationId="{7F6F0220-ED27-4EC3-9E19-8CDC18476DD1}"/>
          </ac:spMkLst>
        </pc:spChg>
        <pc:spChg chg="add del">
          <ac:chgData name="Cheng, Trevor" userId="d2ebb7d4-e5b6-46e7-a975-9d69f7524ffe" providerId="ADAL" clId="{22B9BFAC-29FF-4739-8E83-96B7F62183B1}" dt="2019-09-12T17:04:49.857" v="132" actId="26606"/>
          <ac:spMkLst>
            <pc:docMk/>
            <pc:sldMk cId="3872607315" sldId="266"/>
            <ac:spMk id="23" creationId="{E9D11FD5-487C-4A6B-836F-3831DC830FB7}"/>
          </ac:spMkLst>
        </pc:spChg>
        <pc:spChg chg="add del">
          <ac:chgData name="Cheng, Trevor" userId="d2ebb7d4-e5b6-46e7-a975-9d69f7524ffe" providerId="ADAL" clId="{22B9BFAC-29FF-4739-8E83-96B7F62183B1}" dt="2019-09-12T17:04:49.857" v="132" actId="26606"/>
          <ac:spMkLst>
            <pc:docMk/>
            <pc:sldMk cId="3872607315" sldId="266"/>
            <ac:spMk id="24" creationId="{99765169-F70D-4841-BE65-62E10CBED84D}"/>
          </ac:spMkLst>
        </pc:spChg>
        <pc:spChg chg="add del">
          <ac:chgData name="Cheng, Trevor" userId="d2ebb7d4-e5b6-46e7-a975-9d69f7524ffe" providerId="ADAL" clId="{22B9BFAC-29FF-4739-8E83-96B7F62183B1}" dt="2019-09-12T17:04:49.857" v="132" actId="26606"/>
          <ac:spMkLst>
            <pc:docMk/>
            <pc:sldMk cId="3872607315" sldId="266"/>
            <ac:spMk id="25" creationId="{6C11182E-8D94-4C17-8C35-546F463B6CB3}"/>
          </ac:spMkLst>
        </pc:spChg>
        <pc:spChg chg="add del">
          <ac:chgData name="Cheng, Trevor" userId="d2ebb7d4-e5b6-46e7-a975-9d69f7524ffe" providerId="ADAL" clId="{22B9BFAC-29FF-4739-8E83-96B7F62183B1}" dt="2019-09-12T17:04:49.857" v="132" actId="26606"/>
          <ac:spMkLst>
            <pc:docMk/>
            <pc:sldMk cId="3872607315" sldId="266"/>
            <ac:spMk id="26" creationId="{2A2CC818-8106-45C0-93D5-7051F99F2C81}"/>
          </ac:spMkLst>
        </pc:spChg>
        <pc:spChg chg="add del">
          <ac:chgData name="Cheng, Trevor" userId="d2ebb7d4-e5b6-46e7-a975-9d69f7524ffe" providerId="ADAL" clId="{22B9BFAC-29FF-4739-8E83-96B7F62183B1}" dt="2019-09-12T17:06:20.777" v="158" actId="26606"/>
          <ac:spMkLst>
            <pc:docMk/>
            <pc:sldMk cId="3872607315" sldId="266"/>
            <ac:spMk id="27" creationId="{B497D94E-9D7F-4D76-B935-FA769F1205F1}"/>
          </ac:spMkLst>
        </pc:spChg>
        <pc:spChg chg="add del">
          <ac:chgData name="Cheng, Trevor" userId="d2ebb7d4-e5b6-46e7-a975-9d69f7524ffe" providerId="ADAL" clId="{22B9BFAC-29FF-4739-8E83-96B7F62183B1}" dt="2019-09-12T17:04:53.415" v="134" actId="26606"/>
          <ac:spMkLst>
            <pc:docMk/>
            <pc:sldMk cId="3872607315" sldId="266"/>
            <ac:spMk id="28" creationId="{93262980-E907-4930-9E6E-3DC2025CE757}"/>
          </ac:spMkLst>
        </pc:spChg>
        <pc:spChg chg="add del">
          <ac:chgData name="Cheng, Trevor" userId="d2ebb7d4-e5b6-46e7-a975-9d69f7524ffe" providerId="ADAL" clId="{22B9BFAC-29FF-4739-8E83-96B7F62183B1}" dt="2019-09-12T17:04:53.415" v="134" actId="26606"/>
          <ac:spMkLst>
            <pc:docMk/>
            <pc:sldMk cId="3872607315" sldId="266"/>
            <ac:spMk id="29" creationId="{AFD53EBD-B361-45AD-8ABF-9270B20B4AFE}"/>
          </ac:spMkLst>
        </pc:spChg>
        <pc:spChg chg="add del">
          <ac:chgData name="Cheng, Trevor" userId="d2ebb7d4-e5b6-46e7-a975-9d69f7524ffe" providerId="ADAL" clId="{22B9BFAC-29FF-4739-8E83-96B7F62183B1}" dt="2019-09-12T17:04:53.415" v="134" actId="26606"/>
          <ac:spMkLst>
            <pc:docMk/>
            <pc:sldMk cId="3872607315" sldId="266"/>
            <ac:spMk id="30" creationId="{6E1BE87B-3F2E-453B-B0E7-867E5EE3340A}"/>
          </ac:spMkLst>
        </pc:spChg>
        <pc:spChg chg="add del">
          <ac:chgData name="Cheng, Trevor" userId="d2ebb7d4-e5b6-46e7-a975-9d69f7524ffe" providerId="ADAL" clId="{22B9BFAC-29FF-4739-8E83-96B7F62183B1}" dt="2019-09-12T17:04:53.415" v="134" actId="26606"/>
          <ac:spMkLst>
            <pc:docMk/>
            <pc:sldMk cId="3872607315" sldId="266"/>
            <ac:spMk id="31" creationId="{DA1A4CE7-6399-4B37-ACE2-CFC4B4077B51}"/>
          </ac:spMkLst>
        </pc:spChg>
        <pc:spChg chg="add del">
          <ac:chgData name="Cheng, Trevor" userId="d2ebb7d4-e5b6-46e7-a975-9d69f7524ffe" providerId="ADAL" clId="{22B9BFAC-29FF-4739-8E83-96B7F62183B1}" dt="2019-09-12T17:06:20.777" v="158" actId="26606"/>
          <ac:spMkLst>
            <pc:docMk/>
            <pc:sldMk cId="3872607315" sldId="266"/>
            <ac:spMk id="32" creationId="{B5F29E96-05BD-491D-A16C-4BAE9BC63951}"/>
          </ac:spMkLst>
        </pc:spChg>
        <pc:spChg chg="add del">
          <ac:chgData name="Cheng, Trevor" userId="d2ebb7d4-e5b6-46e7-a975-9d69f7524ffe" providerId="ADAL" clId="{22B9BFAC-29FF-4739-8E83-96B7F62183B1}" dt="2019-09-12T17:06:20.777" v="158" actId="26606"/>
          <ac:spMkLst>
            <pc:docMk/>
            <pc:sldMk cId="3872607315" sldId="266"/>
            <ac:spMk id="33" creationId="{0A2F002C-D2EF-4A3F-B17C-B31D57BD6238}"/>
          </ac:spMkLst>
        </pc:spChg>
        <pc:spChg chg="add del">
          <ac:chgData name="Cheng, Trevor" userId="d2ebb7d4-e5b6-46e7-a975-9d69f7524ffe" providerId="ADAL" clId="{22B9BFAC-29FF-4739-8E83-96B7F62183B1}" dt="2019-09-12T17:06:20.777" v="158" actId="26606"/>
          <ac:spMkLst>
            <pc:docMk/>
            <pc:sldMk cId="3872607315" sldId="266"/>
            <ac:spMk id="34" creationId="{D16BFF69-84BF-48F0-BE40-C38CA8BC678C}"/>
          </ac:spMkLst>
        </pc:spChg>
        <pc:spChg chg="add del">
          <ac:chgData name="Cheng, Trevor" userId="d2ebb7d4-e5b6-46e7-a975-9d69f7524ffe" providerId="ADAL" clId="{22B9BFAC-29FF-4739-8E83-96B7F62183B1}" dt="2019-09-12T17:10:39.285" v="162" actId="26606"/>
          <ac:spMkLst>
            <pc:docMk/>
            <pc:sldMk cId="3872607315" sldId="266"/>
            <ac:spMk id="35" creationId="{2FF42B75-981E-4976-9ECE-2BAC4BDB3FBD}"/>
          </ac:spMkLst>
        </pc:spChg>
        <pc:spChg chg="add del">
          <ac:chgData name="Cheng, Trevor" userId="d2ebb7d4-e5b6-46e7-a975-9d69f7524ffe" providerId="ADAL" clId="{22B9BFAC-29FF-4739-8E83-96B7F62183B1}" dt="2019-09-12T17:10:39.285" v="162" actId="26606"/>
          <ac:spMkLst>
            <pc:docMk/>
            <pc:sldMk cId="3872607315" sldId="266"/>
            <ac:spMk id="36" creationId="{325F3009-1DCC-4D0A-883E-3E4640E44901}"/>
          </ac:spMkLst>
        </pc:spChg>
        <pc:spChg chg="add del">
          <ac:chgData name="Cheng, Trevor" userId="d2ebb7d4-e5b6-46e7-a975-9d69f7524ffe" providerId="ADAL" clId="{22B9BFAC-29FF-4739-8E83-96B7F62183B1}" dt="2019-09-12T17:10:39.285" v="162" actId="26606"/>
          <ac:spMkLst>
            <pc:docMk/>
            <pc:sldMk cId="3872607315" sldId="266"/>
            <ac:spMk id="37" creationId="{991CF28D-343D-4A8E-878D-3B9A651EA87E}"/>
          </ac:spMkLst>
        </pc:spChg>
        <pc:spChg chg="add del">
          <ac:chgData name="Cheng, Trevor" userId="d2ebb7d4-e5b6-46e7-a975-9d69f7524ffe" providerId="ADAL" clId="{22B9BFAC-29FF-4739-8E83-96B7F62183B1}" dt="2019-09-12T17:10:39.285" v="162" actId="26606"/>
          <ac:spMkLst>
            <pc:docMk/>
            <pc:sldMk cId="3872607315" sldId="266"/>
            <ac:spMk id="38" creationId="{959C4D6A-5150-49A0-A44F-E3047973BBAA}"/>
          </ac:spMkLst>
        </pc:spChg>
        <pc:picChg chg="add mod modCrop">
          <ac:chgData name="Cheng, Trevor" userId="d2ebb7d4-e5b6-46e7-a975-9d69f7524ffe" providerId="ADAL" clId="{22B9BFAC-29FF-4739-8E83-96B7F62183B1}" dt="2019-09-18T18:52:52.013" v="1142" actId="732"/>
          <ac:picMkLst>
            <pc:docMk/>
            <pc:sldMk cId="3872607315" sldId="266"/>
            <ac:picMk id="3" creationId="{58684833-3DC3-4CDF-9E95-3E5E9DF902D8}"/>
          </ac:picMkLst>
        </pc:picChg>
      </pc:sldChg>
      <pc:sldChg chg="addSp delSp modSp add modNotesTx">
        <pc:chgData name="Cheng, Trevor" userId="d2ebb7d4-e5b6-46e7-a975-9d69f7524ffe" providerId="ADAL" clId="{22B9BFAC-29FF-4739-8E83-96B7F62183B1}" dt="2019-09-19T16:19:22.922" v="1230"/>
        <pc:sldMkLst>
          <pc:docMk/>
          <pc:sldMk cId="3589462727" sldId="268"/>
        </pc:sldMkLst>
        <pc:spChg chg="mod">
          <ac:chgData name="Cheng, Trevor" userId="d2ebb7d4-e5b6-46e7-a975-9d69f7524ffe" providerId="ADAL" clId="{22B9BFAC-29FF-4739-8E83-96B7F62183B1}" dt="2019-09-19T16:19:22.922" v="1230"/>
          <ac:spMkLst>
            <pc:docMk/>
            <pc:sldMk cId="3589462727" sldId="268"/>
            <ac:spMk id="2" creationId="{8155B320-F93F-46F8-86BD-424254AFB7E7}"/>
          </ac:spMkLst>
        </pc:spChg>
        <pc:spChg chg="del mod">
          <ac:chgData name="Cheng, Trevor" userId="d2ebb7d4-e5b6-46e7-a975-9d69f7524ffe" providerId="ADAL" clId="{22B9BFAC-29FF-4739-8E83-96B7F62183B1}" dt="2019-09-16T21:27:48.203" v="598"/>
          <ac:spMkLst>
            <pc:docMk/>
            <pc:sldMk cId="3589462727" sldId="268"/>
            <ac:spMk id="3" creationId="{0ABD1A39-F8CC-4FB8-90FC-7CF7B2B6B724}"/>
          </ac:spMkLst>
        </pc:spChg>
        <pc:spChg chg="add mod">
          <ac:chgData name="Cheng, Trevor" userId="d2ebb7d4-e5b6-46e7-a975-9d69f7524ffe" providerId="ADAL" clId="{22B9BFAC-29FF-4739-8E83-96B7F62183B1}" dt="2019-09-16T21:30:05.869" v="622" actId="1076"/>
          <ac:spMkLst>
            <pc:docMk/>
            <pc:sldMk cId="3589462727" sldId="268"/>
            <ac:spMk id="5" creationId="{139C5885-3CBF-4506-8B8D-CF642231B0DE}"/>
          </ac:spMkLst>
        </pc:spChg>
        <pc:picChg chg="add mod modCrop">
          <ac:chgData name="Cheng, Trevor" userId="d2ebb7d4-e5b6-46e7-a975-9d69f7524ffe" providerId="ADAL" clId="{22B9BFAC-29FF-4739-8E83-96B7F62183B1}" dt="2019-09-16T21:28:46.637" v="610" actId="14100"/>
          <ac:picMkLst>
            <pc:docMk/>
            <pc:sldMk cId="3589462727" sldId="268"/>
            <ac:picMk id="4" creationId="{60A4460B-2DFF-4D57-B71E-3E5898481F2A}"/>
          </ac:picMkLst>
        </pc:picChg>
      </pc:sldChg>
      <pc:sldChg chg="modSp add">
        <pc:chgData name="Cheng, Trevor" userId="d2ebb7d4-e5b6-46e7-a975-9d69f7524ffe" providerId="ADAL" clId="{22B9BFAC-29FF-4739-8E83-96B7F62183B1}" dt="2019-09-19T17:59:48.685" v="1300" actId="20577"/>
        <pc:sldMkLst>
          <pc:docMk/>
          <pc:sldMk cId="2790877990" sldId="269"/>
        </pc:sldMkLst>
        <pc:spChg chg="mod">
          <ac:chgData name="Cheng, Trevor" userId="d2ebb7d4-e5b6-46e7-a975-9d69f7524ffe" providerId="ADAL" clId="{22B9BFAC-29FF-4739-8E83-96B7F62183B1}" dt="2019-09-16T21:35:17.982" v="809" actId="14100"/>
          <ac:spMkLst>
            <pc:docMk/>
            <pc:sldMk cId="2790877990" sldId="269"/>
            <ac:spMk id="2" creationId="{F43B2EEB-65F5-42C9-A7C9-9DBE94926CBB}"/>
          </ac:spMkLst>
        </pc:spChg>
        <pc:spChg chg="mod">
          <ac:chgData name="Cheng, Trevor" userId="d2ebb7d4-e5b6-46e7-a975-9d69f7524ffe" providerId="ADAL" clId="{22B9BFAC-29FF-4739-8E83-96B7F62183B1}" dt="2019-09-19T17:59:48.685" v="1300" actId="20577"/>
          <ac:spMkLst>
            <pc:docMk/>
            <pc:sldMk cId="2790877990" sldId="269"/>
            <ac:spMk id="3" creationId="{4FC25392-EE3B-4BCB-9B03-56119C5BF39B}"/>
          </ac:spMkLst>
        </pc:spChg>
      </pc:sldChg>
      <pc:sldChg chg="modSp add modNotesTx">
        <pc:chgData name="Cheng, Trevor" userId="d2ebb7d4-e5b6-46e7-a975-9d69f7524ffe" providerId="ADAL" clId="{22B9BFAC-29FF-4739-8E83-96B7F62183B1}" dt="2019-09-19T16:19:20.812" v="1228"/>
        <pc:sldMkLst>
          <pc:docMk/>
          <pc:sldMk cId="2862987601" sldId="270"/>
        </pc:sldMkLst>
        <pc:spChg chg="mod">
          <ac:chgData name="Cheng, Trevor" userId="d2ebb7d4-e5b6-46e7-a975-9d69f7524ffe" providerId="ADAL" clId="{22B9BFAC-29FF-4739-8E83-96B7F62183B1}" dt="2019-09-19T16:19:20.812" v="1228"/>
          <ac:spMkLst>
            <pc:docMk/>
            <pc:sldMk cId="2862987601" sldId="270"/>
            <ac:spMk id="2" creationId="{121CC5DC-EE64-431B-AF72-962787FE42FF}"/>
          </ac:spMkLst>
        </pc:spChg>
        <pc:spChg chg="mod">
          <ac:chgData name="Cheng, Trevor" userId="d2ebb7d4-e5b6-46e7-a975-9d69f7524ffe" providerId="ADAL" clId="{22B9BFAC-29FF-4739-8E83-96B7F62183B1}" dt="2019-09-17T21:35:09.446" v="844" actId="14100"/>
          <ac:spMkLst>
            <pc:docMk/>
            <pc:sldMk cId="2862987601" sldId="270"/>
            <ac:spMk id="3" creationId="{DF28E28C-0BAF-43BC-A17B-6EE1908530D0}"/>
          </ac:spMkLst>
        </pc:spChg>
      </pc:sldChg>
      <pc:sldChg chg="addSp delSp modSp add mod ord setBg setClrOvrMap">
        <pc:chgData name="Cheng, Trevor" userId="d2ebb7d4-e5b6-46e7-a975-9d69f7524ffe" providerId="ADAL" clId="{22B9BFAC-29FF-4739-8E83-96B7F62183B1}" dt="2019-09-19T16:17:53.008" v="1222" actId="20577"/>
        <pc:sldMkLst>
          <pc:docMk/>
          <pc:sldMk cId="3313368402" sldId="272"/>
        </pc:sldMkLst>
        <pc:spChg chg="mod">
          <ac:chgData name="Cheng, Trevor" userId="d2ebb7d4-e5b6-46e7-a975-9d69f7524ffe" providerId="ADAL" clId="{22B9BFAC-29FF-4739-8E83-96B7F62183B1}" dt="2019-09-17T22:25:29.171" v="1122" actId="26606"/>
          <ac:spMkLst>
            <pc:docMk/>
            <pc:sldMk cId="3313368402" sldId="272"/>
            <ac:spMk id="2" creationId="{8BAA3B0D-ACFE-4F73-872E-899ACFF4D3FD}"/>
          </ac:spMkLst>
        </pc:spChg>
        <pc:spChg chg="mod">
          <ac:chgData name="Cheng, Trevor" userId="d2ebb7d4-e5b6-46e7-a975-9d69f7524ffe" providerId="ADAL" clId="{22B9BFAC-29FF-4739-8E83-96B7F62183B1}" dt="2019-09-19T16:17:53.008" v="1222" actId="20577"/>
          <ac:spMkLst>
            <pc:docMk/>
            <pc:sldMk cId="3313368402" sldId="272"/>
            <ac:spMk id="3" creationId="{25F76D61-D90D-4D3B-A423-DD945043E6D0}"/>
          </ac:spMkLst>
        </pc:spChg>
        <pc:spChg chg="add del mod">
          <ac:chgData name="Cheng, Trevor" userId="d2ebb7d4-e5b6-46e7-a975-9d69f7524ffe" providerId="ADAL" clId="{22B9BFAC-29FF-4739-8E83-96B7F62183B1}" dt="2019-09-17T22:18:54.358" v="1077" actId="478"/>
          <ac:spMkLst>
            <pc:docMk/>
            <pc:sldMk cId="3313368402" sldId="272"/>
            <ac:spMk id="4" creationId="{290B2547-49DF-4CD5-9EFD-537E4A8AB448}"/>
          </ac:spMkLst>
        </pc:spChg>
        <pc:spChg chg="add del">
          <ac:chgData name="Cheng, Trevor" userId="d2ebb7d4-e5b6-46e7-a975-9d69f7524ffe" providerId="ADAL" clId="{22B9BFAC-29FF-4739-8E83-96B7F62183B1}" dt="2019-09-17T22:19:36.966" v="1087" actId="26606"/>
          <ac:spMkLst>
            <pc:docMk/>
            <pc:sldMk cId="3313368402" sldId="272"/>
            <ac:spMk id="8" creationId="{3B854194-185D-494D-905C-7C7CB2E30F6E}"/>
          </ac:spMkLst>
        </pc:spChg>
        <pc:spChg chg="add del">
          <ac:chgData name="Cheng, Trevor" userId="d2ebb7d4-e5b6-46e7-a975-9d69f7524ffe" providerId="ADAL" clId="{22B9BFAC-29FF-4739-8E83-96B7F62183B1}" dt="2019-09-17T22:19:34.735" v="1085" actId="26606"/>
          <ac:spMkLst>
            <pc:docMk/>
            <pc:sldMk cId="3313368402" sldId="272"/>
            <ac:spMk id="10" creationId="{AFA67CD3-AB4E-4A7A-BEB8-53C445D8C44E}"/>
          </ac:spMkLst>
        </pc:spChg>
        <pc:spChg chg="add del">
          <ac:chgData name="Cheng, Trevor" userId="d2ebb7d4-e5b6-46e7-a975-9d69f7524ffe" providerId="ADAL" clId="{22B9BFAC-29FF-4739-8E83-96B7F62183B1}" dt="2019-09-17T22:19:34.735" v="1085" actId="26606"/>
          <ac:spMkLst>
            <pc:docMk/>
            <pc:sldMk cId="3313368402" sldId="272"/>
            <ac:spMk id="14" creationId="{339C8D78-A644-462F-B674-F440635E5353}"/>
          </ac:spMkLst>
        </pc:spChg>
        <pc:spChg chg="add del">
          <ac:chgData name="Cheng, Trevor" userId="d2ebb7d4-e5b6-46e7-a975-9d69f7524ffe" providerId="ADAL" clId="{22B9BFAC-29FF-4739-8E83-96B7F62183B1}" dt="2019-09-17T22:19:36.966" v="1087" actId="26606"/>
          <ac:spMkLst>
            <pc:docMk/>
            <pc:sldMk cId="3313368402" sldId="272"/>
            <ac:spMk id="16" creationId="{B4F5FA0D-0104-4987-8241-EFF7C85B88DE}"/>
          </ac:spMkLst>
        </pc:spChg>
        <pc:spChg chg="add del">
          <ac:chgData name="Cheng, Trevor" userId="d2ebb7d4-e5b6-46e7-a975-9d69f7524ffe" providerId="ADAL" clId="{22B9BFAC-29FF-4739-8E83-96B7F62183B1}" dt="2019-09-17T22:25:29.171" v="1122" actId="26606"/>
          <ac:spMkLst>
            <pc:docMk/>
            <pc:sldMk cId="3313368402" sldId="272"/>
            <ac:spMk id="19" creationId="{48A740BC-A0AA-45E0-B899-2AE9C6FE11CA}"/>
          </ac:spMkLst>
        </pc:spChg>
        <pc:spChg chg="add">
          <ac:chgData name="Cheng, Trevor" userId="d2ebb7d4-e5b6-46e7-a975-9d69f7524ffe" providerId="ADAL" clId="{22B9BFAC-29FF-4739-8E83-96B7F62183B1}" dt="2019-09-17T22:25:29.171" v="1122" actId="26606"/>
          <ac:spMkLst>
            <pc:docMk/>
            <pc:sldMk cId="3313368402" sldId="272"/>
            <ac:spMk id="25" creationId="{8D70B121-56F4-4848-B38B-182089D909FA}"/>
          </ac:spMkLst>
        </pc:spChg>
        <pc:spChg chg="add del">
          <ac:chgData name="Cheng, Trevor" userId="d2ebb7d4-e5b6-46e7-a975-9d69f7524ffe" providerId="ADAL" clId="{22B9BFAC-29FF-4739-8E83-96B7F62183B1}" dt="2019-09-17T22:25:29.142" v="1121" actId="26606"/>
          <ac:spMkLst>
            <pc:docMk/>
            <pc:sldMk cId="3313368402" sldId="272"/>
            <ac:spMk id="27" creationId="{59A309A7-1751-4ABE-A3C1-EEC40366AD89}"/>
          </ac:spMkLst>
        </pc:spChg>
        <pc:spChg chg="add del">
          <ac:chgData name="Cheng, Trevor" userId="d2ebb7d4-e5b6-46e7-a975-9d69f7524ffe" providerId="ADAL" clId="{22B9BFAC-29FF-4739-8E83-96B7F62183B1}" dt="2019-09-17T22:25:29.142" v="1121" actId="26606"/>
          <ac:spMkLst>
            <pc:docMk/>
            <pc:sldMk cId="3313368402" sldId="272"/>
            <ac:spMk id="29" creationId="{967D8EB6-EAE1-4F9C-B398-83321E287204}"/>
          </ac:spMkLst>
        </pc:spChg>
        <pc:picChg chg="add del">
          <ac:chgData name="Cheng, Trevor" userId="d2ebb7d4-e5b6-46e7-a975-9d69f7524ffe" providerId="ADAL" clId="{22B9BFAC-29FF-4739-8E83-96B7F62183B1}" dt="2019-09-17T22:19:34.735" v="1085" actId="26606"/>
          <ac:picMkLst>
            <pc:docMk/>
            <pc:sldMk cId="3313368402" sldId="272"/>
            <ac:picMk id="7" creationId="{917A6B29-EC9D-4AD9-8654-1EF57372DBA3}"/>
          </ac:picMkLst>
        </pc:picChg>
        <pc:picChg chg="add del">
          <ac:chgData name="Cheng, Trevor" userId="d2ebb7d4-e5b6-46e7-a975-9d69f7524ffe" providerId="ADAL" clId="{22B9BFAC-29FF-4739-8E83-96B7F62183B1}" dt="2019-09-17T22:19:34.735" v="1085" actId="26606"/>
          <ac:picMkLst>
            <pc:docMk/>
            <pc:sldMk cId="3313368402" sldId="272"/>
            <ac:picMk id="12" creationId="{07CF545F-9C2E-4446-97CD-AD92990C2B68}"/>
          </ac:picMkLst>
        </pc:picChg>
        <pc:picChg chg="add del">
          <ac:chgData name="Cheng, Trevor" userId="d2ebb7d4-e5b6-46e7-a975-9d69f7524ffe" providerId="ADAL" clId="{22B9BFAC-29FF-4739-8E83-96B7F62183B1}" dt="2019-09-17T22:19:36.966" v="1087" actId="26606"/>
          <ac:picMkLst>
            <pc:docMk/>
            <pc:sldMk cId="3313368402" sldId="272"/>
            <ac:picMk id="17" creationId="{2897127E-6CEF-446C-BE87-93B7C46E49D1}"/>
          </ac:picMkLst>
        </pc:picChg>
        <pc:picChg chg="add del">
          <ac:chgData name="Cheng, Trevor" userId="d2ebb7d4-e5b6-46e7-a975-9d69f7524ffe" providerId="ADAL" clId="{22B9BFAC-29FF-4739-8E83-96B7F62183B1}" dt="2019-09-17T22:25:29.142" v="1121" actId="26606"/>
          <ac:picMkLst>
            <pc:docMk/>
            <pc:sldMk cId="3313368402" sldId="272"/>
            <ac:picMk id="24" creationId="{CB11076B-D9A2-4B5E-95C8-36072A19F9E0}"/>
          </ac:picMkLst>
        </pc:picChg>
        <pc:cxnChg chg="add del">
          <ac:chgData name="Cheng, Trevor" userId="d2ebb7d4-e5b6-46e7-a975-9d69f7524ffe" providerId="ADAL" clId="{22B9BFAC-29FF-4739-8E83-96B7F62183B1}" dt="2019-09-17T22:25:29.171" v="1122" actId="26606"/>
          <ac:cxnSpMkLst>
            <pc:docMk/>
            <pc:sldMk cId="3313368402" sldId="272"/>
            <ac:cxnSpMk id="20" creationId="{B874EF51-C858-4BB9-97C3-D17755787127}"/>
          </ac:cxnSpMkLst>
        </pc:cxnChg>
        <pc:cxnChg chg="add">
          <ac:chgData name="Cheng, Trevor" userId="d2ebb7d4-e5b6-46e7-a975-9d69f7524ffe" providerId="ADAL" clId="{22B9BFAC-29FF-4739-8E83-96B7F62183B1}" dt="2019-09-17T22:25:29.171" v="1122" actId="26606"/>
          <ac:cxnSpMkLst>
            <pc:docMk/>
            <pc:sldMk cId="3313368402" sldId="272"/>
            <ac:cxnSpMk id="31" creationId="{2D72A2C9-F3CA-4216-8BAD-FA4C970C3C4E}"/>
          </ac:cxnSpMkLst>
        </pc:cxnChg>
      </pc:sldChg>
      <pc:sldChg chg="addSp delSp modSp add">
        <pc:chgData name="Cheng, Trevor" userId="d2ebb7d4-e5b6-46e7-a975-9d69f7524ffe" providerId="ADAL" clId="{22B9BFAC-29FF-4739-8E83-96B7F62183B1}" dt="2019-09-17T22:11:42.435" v="1069"/>
        <pc:sldMkLst>
          <pc:docMk/>
          <pc:sldMk cId="2538047184" sldId="273"/>
        </pc:sldMkLst>
        <pc:spChg chg="mod">
          <ac:chgData name="Cheng, Trevor" userId="d2ebb7d4-e5b6-46e7-a975-9d69f7524ffe" providerId="ADAL" clId="{22B9BFAC-29FF-4739-8E83-96B7F62183B1}" dt="2019-09-17T22:02:31.165" v="1028" actId="20577"/>
          <ac:spMkLst>
            <pc:docMk/>
            <pc:sldMk cId="2538047184" sldId="273"/>
            <ac:spMk id="2" creationId="{D8FA40CA-89AB-41F5-96E8-91638BF99DA5}"/>
          </ac:spMkLst>
        </pc:spChg>
        <pc:spChg chg="del">
          <ac:chgData name="Cheng, Trevor" userId="d2ebb7d4-e5b6-46e7-a975-9d69f7524ffe" providerId="ADAL" clId="{22B9BFAC-29FF-4739-8E83-96B7F62183B1}" dt="2019-09-17T21:59:05.803" v="972"/>
          <ac:spMkLst>
            <pc:docMk/>
            <pc:sldMk cId="2538047184" sldId="273"/>
            <ac:spMk id="3" creationId="{080BE80D-06D9-4445-8C31-5FB18919AC1F}"/>
          </ac:spMkLst>
        </pc:spChg>
        <pc:spChg chg="add del mod">
          <ac:chgData name="Cheng, Trevor" userId="d2ebb7d4-e5b6-46e7-a975-9d69f7524ffe" providerId="ADAL" clId="{22B9BFAC-29FF-4739-8E83-96B7F62183B1}" dt="2019-09-17T21:59:07.716" v="973"/>
          <ac:spMkLst>
            <pc:docMk/>
            <pc:sldMk cId="2538047184" sldId="273"/>
            <ac:spMk id="4" creationId="{6003FA7A-ECE1-4D4F-83B9-62C23CBC9DF5}"/>
          </ac:spMkLst>
        </pc:spChg>
        <pc:spChg chg="add del mod">
          <ac:chgData name="Cheng, Trevor" userId="d2ebb7d4-e5b6-46e7-a975-9d69f7524ffe" providerId="ADAL" clId="{22B9BFAC-29FF-4739-8E83-96B7F62183B1}" dt="2019-09-17T21:59:13.416" v="974"/>
          <ac:spMkLst>
            <pc:docMk/>
            <pc:sldMk cId="2538047184" sldId="273"/>
            <ac:spMk id="5" creationId="{CF27F976-DDAC-4E59-BAF1-4B1414CB95FF}"/>
          </ac:spMkLst>
        </pc:spChg>
        <pc:spChg chg="add del mod">
          <ac:chgData name="Cheng, Trevor" userId="d2ebb7d4-e5b6-46e7-a975-9d69f7524ffe" providerId="ADAL" clId="{22B9BFAC-29FF-4739-8E83-96B7F62183B1}" dt="2019-09-17T21:59:23.753" v="976"/>
          <ac:spMkLst>
            <pc:docMk/>
            <pc:sldMk cId="2538047184" sldId="273"/>
            <ac:spMk id="6" creationId="{510EE8FB-398F-41CD-BC36-F3177AF0E649}"/>
          </ac:spMkLst>
        </pc:spChg>
        <pc:spChg chg="add">
          <ac:chgData name="Cheng, Trevor" userId="d2ebb7d4-e5b6-46e7-a975-9d69f7524ffe" providerId="ADAL" clId="{22B9BFAC-29FF-4739-8E83-96B7F62183B1}" dt="2019-09-17T21:59:16.279" v="975"/>
          <ac:spMkLst>
            <pc:docMk/>
            <pc:sldMk cId="2538047184" sldId="273"/>
            <ac:spMk id="7" creationId="{6513F628-E557-4096-A4DE-C5A0A080F2EC}"/>
          </ac:spMkLst>
        </pc:spChg>
        <pc:spChg chg="add del mod">
          <ac:chgData name="Cheng, Trevor" userId="d2ebb7d4-e5b6-46e7-a975-9d69f7524ffe" providerId="ADAL" clId="{22B9BFAC-29FF-4739-8E83-96B7F62183B1}" dt="2019-09-17T21:59:45.592" v="978"/>
          <ac:spMkLst>
            <pc:docMk/>
            <pc:sldMk cId="2538047184" sldId="273"/>
            <ac:spMk id="8" creationId="{8C985686-4CAF-48B8-9571-24EDF86896C3}"/>
          </ac:spMkLst>
        </pc:spChg>
        <pc:spChg chg="add">
          <ac:chgData name="Cheng, Trevor" userId="d2ebb7d4-e5b6-46e7-a975-9d69f7524ffe" providerId="ADAL" clId="{22B9BFAC-29FF-4739-8E83-96B7F62183B1}" dt="2019-09-17T21:59:26.088" v="977"/>
          <ac:spMkLst>
            <pc:docMk/>
            <pc:sldMk cId="2538047184" sldId="273"/>
            <ac:spMk id="9" creationId="{60FA3229-B455-4FBD-86F9-1DFD9D88FE1C}"/>
          </ac:spMkLst>
        </pc:spChg>
        <pc:spChg chg="add del">
          <ac:chgData name="Cheng, Trevor" userId="d2ebb7d4-e5b6-46e7-a975-9d69f7524ffe" providerId="ADAL" clId="{22B9BFAC-29FF-4739-8E83-96B7F62183B1}" dt="2019-09-17T22:05:41.441" v="1040"/>
          <ac:spMkLst>
            <pc:docMk/>
            <pc:sldMk cId="2538047184" sldId="273"/>
            <ac:spMk id="12" creationId="{CF854439-BD4B-42BF-894F-6EB4991E446F}"/>
          </ac:spMkLst>
        </pc:spChg>
        <pc:spChg chg="add del mod">
          <ac:chgData name="Cheng, Trevor" userId="d2ebb7d4-e5b6-46e7-a975-9d69f7524ffe" providerId="ADAL" clId="{22B9BFAC-29FF-4739-8E83-96B7F62183B1}" dt="2019-09-17T22:11:42.435" v="1069"/>
          <ac:spMkLst>
            <pc:docMk/>
            <pc:sldMk cId="2538047184" sldId="273"/>
            <ac:spMk id="13" creationId="{146E389B-CD62-4B06-9A40-767AF36F8A91}"/>
          </ac:spMkLst>
        </pc:spChg>
        <pc:picChg chg="add mod">
          <ac:chgData name="Cheng, Trevor" userId="d2ebb7d4-e5b6-46e7-a975-9d69f7524ffe" providerId="ADAL" clId="{22B9BFAC-29FF-4739-8E83-96B7F62183B1}" dt="2019-09-17T22:06:09.972" v="1063" actId="1076"/>
          <ac:picMkLst>
            <pc:docMk/>
            <pc:sldMk cId="2538047184" sldId="273"/>
            <ac:picMk id="11" creationId="{BC4A23ED-3141-4A91-A0A3-1CDD5AC40369}"/>
          </ac:picMkLst>
        </pc:picChg>
      </pc:sldChg>
      <pc:sldChg chg="addSp modSp">
        <pc:chgData name="Cheng, Trevor" userId="d2ebb7d4-e5b6-46e7-a975-9d69f7524ffe" providerId="ADAL" clId="{22B9BFAC-29FF-4739-8E83-96B7F62183B1}" dt="2019-09-19T18:42:24.425" v="1307" actId="20577"/>
        <pc:sldMkLst>
          <pc:docMk/>
          <pc:sldMk cId="9219950" sldId="274"/>
        </pc:sldMkLst>
        <pc:spChg chg="mod">
          <ac:chgData name="Cheng, Trevor" userId="d2ebb7d4-e5b6-46e7-a975-9d69f7524ffe" providerId="ADAL" clId="{22B9BFAC-29FF-4739-8E83-96B7F62183B1}" dt="2019-09-19T16:21:16.383" v="1233" actId="404"/>
          <ac:spMkLst>
            <pc:docMk/>
            <pc:sldMk cId="9219950" sldId="274"/>
            <ac:spMk id="5" creationId="{CB073B64-C0A1-417A-A116-DDD0F75DDF94}"/>
          </ac:spMkLst>
        </pc:spChg>
        <pc:spChg chg="mod">
          <ac:chgData name="Cheng, Trevor" userId="d2ebb7d4-e5b6-46e7-a975-9d69f7524ffe" providerId="ADAL" clId="{22B9BFAC-29FF-4739-8E83-96B7F62183B1}" dt="2019-09-19T18:42:24.425" v="1307" actId="20577"/>
          <ac:spMkLst>
            <pc:docMk/>
            <pc:sldMk cId="9219950" sldId="274"/>
            <ac:spMk id="7" creationId="{68CEADE2-3523-4E10-99C2-A676C331E5F5}"/>
          </ac:spMkLst>
        </pc:spChg>
        <pc:picChg chg="add">
          <ac:chgData name="Cheng, Trevor" userId="d2ebb7d4-e5b6-46e7-a975-9d69f7524ffe" providerId="ADAL" clId="{22B9BFAC-29FF-4739-8E83-96B7F62183B1}" dt="2019-09-19T16:15:01.010" v="1212"/>
          <ac:picMkLst>
            <pc:docMk/>
            <pc:sldMk cId="9219950" sldId="274"/>
            <ac:picMk id="8" creationId="{06F46F85-FEE8-405D-91C0-FB4546863073}"/>
          </ac:picMkLst>
        </pc:picChg>
      </pc:sldChg>
      <pc:sldChg chg="addSp">
        <pc:chgData name="Cheng, Trevor" userId="d2ebb7d4-e5b6-46e7-a975-9d69f7524ffe" providerId="ADAL" clId="{22B9BFAC-29FF-4739-8E83-96B7F62183B1}" dt="2019-09-19T16:15:05.945" v="1214"/>
        <pc:sldMkLst>
          <pc:docMk/>
          <pc:sldMk cId="2331735412" sldId="275"/>
        </pc:sldMkLst>
        <pc:picChg chg="add">
          <ac:chgData name="Cheng, Trevor" userId="d2ebb7d4-e5b6-46e7-a975-9d69f7524ffe" providerId="ADAL" clId="{22B9BFAC-29FF-4739-8E83-96B7F62183B1}" dt="2019-09-19T16:15:05.945" v="1214"/>
          <ac:picMkLst>
            <pc:docMk/>
            <pc:sldMk cId="2331735412" sldId="275"/>
            <ac:picMk id="7" creationId="{15A643AC-6286-4213-A263-3328A3B0D576}"/>
          </ac:picMkLst>
        </pc:picChg>
      </pc:sldChg>
      <pc:sldMasterChg chg="addSp modSp modSldLayout">
        <pc:chgData name="Cheng, Trevor" userId="d2ebb7d4-e5b6-46e7-a975-9d69f7524ffe" providerId="ADAL" clId="{22B9BFAC-29FF-4739-8E83-96B7F62183B1}" dt="2019-09-19T16:13:19.186" v="1208" actId="1076"/>
        <pc:sldMasterMkLst>
          <pc:docMk/>
          <pc:sldMasterMk cId="691950233" sldId="2147483674"/>
        </pc:sldMasterMkLst>
        <pc:spChg chg="add mod">
          <ac:chgData name="Cheng, Trevor" userId="d2ebb7d4-e5b6-46e7-a975-9d69f7524ffe" providerId="ADAL" clId="{22B9BFAC-29FF-4739-8E83-96B7F62183B1}" dt="2019-09-16T21:34:53.698" v="805"/>
          <ac:spMkLst>
            <pc:docMk/>
            <pc:sldMasterMk cId="691950233" sldId="2147483674"/>
            <ac:spMk id="2" creationId="{69B0CEF9-18C6-4921-A929-83ACC1D8FFD0}"/>
          </ac:spMkLst>
        </pc:spChg>
        <pc:spChg chg="add mod">
          <ac:chgData name="Cheng, Trevor" userId="d2ebb7d4-e5b6-46e7-a975-9d69f7524ffe" providerId="ADAL" clId="{22B9BFAC-29FF-4739-8E83-96B7F62183B1}" dt="2019-09-16T21:34:53.698" v="805"/>
          <ac:spMkLst>
            <pc:docMk/>
            <pc:sldMasterMk cId="691950233" sldId="2147483674"/>
            <ac:spMk id="3" creationId="{73B62CE1-B815-429C-9A99-A8B879F72873}"/>
          </ac:spMkLst>
        </pc:spChg>
        <pc:spChg chg="add mod">
          <ac:chgData name="Cheng, Trevor" userId="d2ebb7d4-e5b6-46e7-a975-9d69f7524ffe" providerId="ADAL" clId="{22B9BFAC-29FF-4739-8E83-96B7F62183B1}" dt="2019-09-16T21:34:53.698" v="805"/>
          <ac:spMkLst>
            <pc:docMk/>
            <pc:sldMasterMk cId="691950233" sldId="2147483674"/>
            <ac:spMk id="4" creationId="{337E798B-756F-45E4-B8CF-714BAB7A39CB}"/>
          </ac:spMkLst>
        </pc:spChg>
        <pc:spChg chg="add mod">
          <ac:chgData name="Cheng, Trevor" userId="d2ebb7d4-e5b6-46e7-a975-9d69f7524ffe" providerId="ADAL" clId="{22B9BFAC-29FF-4739-8E83-96B7F62183B1}" dt="2019-09-16T21:34:53.698" v="805"/>
          <ac:spMkLst>
            <pc:docMk/>
            <pc:sldMasterMk cId="691950233" sldId="2147483674"/>
            <ac:spMk id="5" creationId="{73F7FBAF-EED7-4DA0-A652-EFFAF688B3FE}"/>
          </ac:spMkLst>
        </pc:spChg>
        <pc:spChg chg="add mod">
          <ac:chgData name="Cheng, Trevor" userId="d2ebb7d4-e5b6-46e7-a975-9d69f7524ffe" providerId="ADAL" clId="{22B9BFAC-29FF-4739-8E83-96B7F62183B1}" dt="2019-09-16T21:34:53.698" v="805"/>
          <ac:spMkLst>
            <pc:docMk/>
            <pc:sldMasterMk cId="691950233" sldId="2147483674"/>
            <ac:spMk id="6" creationId="{EF09DADC-7075-4EA4-BBE3-F030A6F7475A}"/>
          </ac:spMkLst>
        </pc:spChg>
        <pc:sldLayoutChg chg="addSp modSp">
          <pc:chgData name="Cheng, Trevor" userId="d2ebb7d4-e5b6-46e7-a975-9d69f7524ffe" providerId="ADAL" clId="{22B9BFAC-29FF-4739-8E83-96B7F62183B1}" dt="2019-09-19T16:13:19.186" v="1208" actId="1076"/>
          <pc:sldLayoutMkLst>
            <pc:docMk/>
            <pc:sldMasterMk cId="691950233" sldId="2147483674"/>
            <pc:sldLayoutMk cId="686346438" sldId="2147483676"/>
          </pc:sldLayoutMkLst>
          <pc:picChg chg="add mod">
            <ac:chgData name="Cheng, Trevor" userId="d2ebb7d4-e5b6-46e7-a975-9d69f7524ffe" providerId="ADAL" clId="{22B9BFAC-29FF-4739-8E83-96B7F62183B1}" dt="2019-09-19T16:13:19.186" v="1208" actId="1076"/>
            <ac:picMkLst>
              <pc:docMk/>
              <pc:sldMasterMk cId="691950233" sldId="2147483674"/>
              <pc:sldLayoutMk cId="686346438" sldId="2147483676"/>
              <ac:picMk id="8" creationId="{023F9866-AAB9-4E66-A8AC-AC0C274CB403}"/>
            </ac:picMkLst>
          </pc:picChg>
        </pc:sldLayoutChg>
      </pc:sldMasterChg>
    </pc:docChg>
  </pc:docChgLst>
  <pc:docChgLst>
    <pc:chgData name="Myles, Hannah" userId="6611c642-9981-4dee-9d5e-20948ffb658d" providerId="ADAL" clId="{BAE152DE-7EF7-45B3-AC45-65FB05C32E3E}"/>
    <pc:docChg chg="undo custSel mod addSld modSld">
      <pc:chgData name="Myles, Hannah" userId="6611c642-9981-4dee-9d5e-20948ffb658d" providerId="ADAL" clId="{BAE152DE-7EF7-45B3-AC45-65FB05C32E3E}" dt="2019-09-18T22:34:57.030" v="1957" actId="20577"/>
      <pc:docMkLst>
        <pc:docMk/>
      </pc:docMkLst>
      <pc:sldChg chg="modSp">
        <pc:chgData name="Myles, Hannah" userId="6611c642-9981-4dee-9d5e-20948ffb658d" providerId="ADAL" clId="{BAE152DE-7EF7-45B3-AC45-65FB05C32E3E}" dt="2019-09-18T22:29:46.787" v="1766" actId="1076"/>
        <pc:sldMkLst>
          <pc:docMk/>
          <pc:sldMk cId="3636258008" sldId="256"/>
        </pc:sldMkLst>
        <pc:picChg chg="mod">
          <ac:chgData name="Myles, Hannah" userId="6611c642-9981-4dee-9d5e-20948ffb658d" providerId="ADAL" clId="{BAE152DE-7EF7-45B3-AC45-65FB05C32E3E}" dt="2019-09-18T22:29:46.787" v="1766" actId="1076"/>
          <ac:picMkLst>
            <pc:docMk/>
            <pc:sldMk cId="3636258008" sldId="256"/>
            <ac:picMk id="10" creationId="{1DA96A24-698E-4D55-90BB-51FBEADF3D30}"/>
          </ac:picMkLst>
        </pc:picChg>
      </pc:sldChg>
      <pc:sldChg chg="modSp">
        <pc:chgData name="Myles, Hannah" userId="6611c642-9981-4dee-9d5e-20948ffb658d" providerId="ADAL" clId="{BAE152DE-7EF7-45B3-AC45-65FB05C32E3E}" dt="2019-09-18T22:25:55.421" v="1760" actId="1076"/>
        <pc:sldMkLst>
          <pc:docMk/>
          <pc:sldMk cId="2708470917" sldId="257"/>
        </pc:sldMkLst>
        <pc:graphicFrameChg chg="mod">
          <ac:chgData name="Myles, Hannah" userId="6611c642-9981-4dee-9d5e-20948ffb658d" providerId="ADAL" clId="{BAE152DE-7EF7-45B3-AC45-65FB05C32E3E}" dt="2019-09-18T22:25:55.421" v="1760" actId="1076"/>
          <ac:graphicFrameMkLst>
            <pc:docMk/>
            <pc:sldMk cId="2708470917" sldId="257"/>
            <ac:graphicFrameMk id="4" creationId="{3FCC0EDA-3AC5-418C-97D8-FBC9B03E78B5}"/>
          </ac:graphicFrameMkLst>
        </pc:graphicFrameChg>
      </pc:sldChg>
      <pc:sldChg chg="addSp delSp modSp">
        <pc:chgData name="Myles, Hannah" userId="6611c642-9981-4dee-9d5e-20948ffb658d" providerId="ADAL" clId="{BAE152DE-7EF7-45B3-AC45-65FB05C32E3E}" dt="2019-09-18T22:34:57.030" v="1957" actId="20577"/>
        <pc:sldMkLst>
          <pc:docMk/>
          <pc:sldMk cId="3742517849" sldId="258"/>
        </pc:sldMkLst>
        <pc:spChg chg="mod">
          <ac:chgData name="Myles, Hannah" userId="6611c642-9981-4dee-9d5e-20948ffb658d" providerId="ADAL" clId="{BAE152DE-7EF7-45B3-AC45-65FB05C32E3E}" dt="2019-09-18T22:34:50.761" v="1947" actId="6549"/>
          <ac:spMkLst>
            <pc:docMk/>
            <pc:sldMk cId="3742517849" sldId="258"/>
            <ac:spMk id="2" creationId="{9BB15B96-57DF-42E5-9442-6FFA6F1A394D}"/>
          </ac:spMkLst>
        </pc:spChg>
        <pc:spChg chg="del">
          <ac:chgData name="Myles, Hannah" userId="6611c642-9981-4dee-9d5e-20948ffb658d" providerId="ADAL" clId="{BAE152DE-7EF7-45B3-AC45-65FB05C32E3E}" dt="2019-09-18T22:31:40.441" v="1771"/>
          <ac:spMkLst>
            <pc:docMk/>
            <pc:sldMk cId="3742517849" sldId="258"/>
            <ac:spMk id="3" creationId="{1DD331EF-AA49-474B-B587-7269B442937B}"/>
          </ac:spMkLst>
        </pc:spChg>
        <pc:spChg chg="mod">
          <ac:chgData name="Myles, Hannah" userId="6611c642-9981-4dee-9d5e-20948ffb658d" providerId="ADAL" clId="{BAE152DE-7EF7-45B3-AC45-65FB05C32E3E}" dt="2019-09-18T22:34:57.030" v="1957" actId="20577"/>
          <ac:spMkLst>
            <pc:docMk/>
            <pc:sldMk cId="3742517849" sldId="258"/>
            <ac:spMk id="4" creationId="{B75B9510-29D9-417D-BB91-8264DD164593}"/>
          </ac:spMkLst>
        </pc:spChg>
        <pc:spChg chg="add del mod">
          <ac:chgData name="Myles, Hannah" userId="6611c642-9981-4dee-9d5e-20948ffb658d" providerId="ADAL" clId="{BAE152DE-7EF7-45B3-AC45-65FB05C32E3E}" dt="2019-09-18T22:34:35.403" v="1917" actId="478"/>
          <ac:spMkLst>
            <pc:docMk/>
            <pc:sldMk cId="3742517849" sldId="258"/>
            <ac:spMk id="5" creationId="{7C64B287-ADF0-4DCD-BBBA-0632D4DFEC8A}"/>
          </ac:spMkLst>
        </pc:spChg>
      </pc:sldChg>
      <pc:sldChg chg="modSp">
        <pc:chgData name="Myles, Hannah" userId="6611c642-9981-4dee-9d5e-20948ffb658d" providerId="ADAL" clId="{BAE152DE-7EF7-45B3-AC45-65FB05C32E3E}" dt="2019-09-18T22:26:31.491" v="1761" actId="1076"/>
        <pc:sldMkLst>
          <pc:docMk/>
          <pc:sldMk cId="1633434114" sldId="259"/>
        </pc:sldMkLst>
        <pc:spChg chg="mod">
          <ac:chgData name="Myles, Hannah" userId="6611c642-9981-4dee-9d5e-20948ffb658d" providerId="ADAL" clId="{BAE152DE-7EF7-45B3-AC45-65FB05C32E3E}" dt="2019-09-18T21:46:13.162" v="182" actId="20577"/>
          <ac:spMkLst>
            <pc:docMk/>
            <pc:sldMk cId="1633434114" sldId="259"/>
            <ac:spMk id="2" creationId="{9BF17E11-ADAF-4056-BE5C-05EC7A0E96C6}"/>
          </ac:spMkLst>
        </pc:spChg>
        <pc:graphicFrameChg chg="mod modGraphic">
          <ac:chgData name="Myles, Hannah" userId="6611c642-9981-4dee-9d5e-20948ffb658d" providerId="ADAL" clId="{BAE152DE-7EF7-45B3-AC45-65FB05C32E3E}" dt="2019-09-18T22:26:31.491" v="1761" actId="1076"/>
          <ac:graphicFrameMkLst>
            <pc:docMk/>
            <pc:sldMk cId="1633434114" sldId="259"/>
            <ac:graphicFrameMk id="4" creationId="{C822A52F-65A4-40DC-A512-F97435C85617}"/>
          </ac:graphicFrameMkLst>
        </pc:graphicFrameChg>
      </pc:sldChg>
      <pc:sldChg chg="modSp">
        <pc:chgData name="Myles, Hannah" userId="6611c642-9981-4dee-9d5e-20948ffb658d" providerId="ADAL" clId="{BAE152DE-7EF7-45B3-AC45-65FB05C32E3E}" dt="2019-09-18T21:47:10.537" v="221" actId="1076"/>
        <pc:sldMkLst>
          <pc:docMk/>
          <pc:sldMk cId="992688041" sldId="260"/>
        </pc:sldMkLst>
        <pc:spChg chg="mod">
          <ac:chgData name="Myles, Hannah" userId="6611c642-9981-4dee-9d5e-20948ffb658d" providerId="ADAL" clId="{BAE152DE-7EF7-45B3-AC45-65FB05C32E3E}" dt="2019-09-18T21:47:10.537" v="221" actId="1076"/>
          <ac:spMkLst>
            <pc:docMk/>
            <pc:sldMk cId="992688041" sldId="260"/>
            <ac:spMk id="2" creationId="{EC0AFFA0-4FC8-4D73-91F1-964C846BBBF6}"/>
          </ac:spMkLst>
        </pc:spChg>
        <pc:graphicFrameChg chg="mod">
          <ac:chgData name="Myles, Hannah" userId="6611c642-9981-4dee-9d5e-20948ffb658d" providerId="ADAL" clId="{BAE152DE-7EF7-45B3-AC45-65FB05C32E3E}" dt="2019-09-18T21:46:43.712" v="217" actId="1076"/>
          <ac:graphicFrameMkLst>
            <pc:docMk/>
            <pc:sldMk cId="992688041" sldId="260"/>
            <ac:graphicFrameMk id="4" creationId="{37E70FBA-8213-4DEB-AF4B-DFD00B1FAFA1}"/>
          </ac:graphicFrameMkLst>
        </pc:graphicFrameChg>
      </pc:sldChg>
      <pc:sldChg chg="addSp delSp modSp mod setBg setFolMasterObjs">
        <pc:chgData name="Myles, Hannah" userId="6611c642-9981-4dee-9d5e-20948ffb658d" providerId="ADAL" clId="{BAE152DE-7EF7-45B3-AC45-65FB05C32E3E}" dt="2019-09-18T22:28:13.973" v="1764" actId="14100"/>
        <pc:sldMkLst>
          <pc:docMk/>
          <pc:sldMk cId="3872607315" sldId="266"/>
        </pc:sldMkLst>
        <pc:spChg chg="del mod">
          <ac:chgData name="Myles, Hannah" userId="6611c642-9981-4dee-9d5e-20948ffb658d" providerId="ADAL" clId="{BAE152DE-7EF7-45B3-AC45-65FB05C32E3E}" dt="2019-09-18T21:55:16.308" v="542"/>
          <ac:spMkLst>
            <pc:docMk/>
            <pc:sldMk cId="3872607315" sldId="266"/>
            <ac:spMk id="2" creationId="{29555A0D-A2F7-44EC-AA59-B23016373BE7}"/>
          </ac:spMkLst>
        </pc:spChg>
        <pc:spChg chg="add del mod">
          <ac:chgData name="Myles, Hannah" userId="6611c642-9981-4dee-9d5e-20948ffb658d" providerId="ADAL" clId="{BAE152DE-7EF7-45B3-AC45-65FB05C32E3E}" dt="2019-09-18T21:51:28.071" v="520" actId="478"/>
          <ac:spMkLst>
            <pc:docMk/>
            <pc:sldMk cId="3872607315" sldId="266"/>
            <ac:spMk id="5" creationId="{E07D22C1-9F4C-4C5D-9AF5-31BBFC91D9A2}"/>
          </ac:spMkLst>
        </pc:spChg>
        <pc:spChg chg="add del mod">
          <ac:chgData name="Myles, Hannah" userId="6611c642-9981-4dee-9d5e-20948ffb658d" providerId="ADAL" clId="{BAE152DE-7EF7-45B3-AC45-65FB05C32E3E}" dt="2019-09-18T21:55:20.878" v="544" actId="478"/>
          <ac:spMkLst>
            <pc:docMk/>
            <pc:sldMk cId="3872607315" sldId="266"/>
            <ac:spMk id="7" creationId="{EC84182F-B027-42B1-B30B-F7F1FBFF9F46}"/>
          </ac:spMkLst>
        </pc:spChg>
        <pc:spChg chg="add mod">
          <ac:chgData name="Myles, Hannah" userId="6611c642-9981-4dee-9d5e-20948ffb658d" providerId="ADAL" clId="{BAE152DE-7EF7-45B3-AC45-65FB05C32E3E}" dt="2019-09-18T22:27:57.302" v="1762" actId="1076"/>
          <ac:spMkLst>
            <pc:docMk/>
            <pc:sldMk cId="3872607315" sldId="266"/>
            <ac:spMk id="13" creationId="{075294BD-9CB2-403C-A6D3-51091808B0DA}"/>
          </ac:spMkLst>
        </pc:spChg>
        <pc:spChg chg="mod">
          <ac:chgData name="Myles, Hannah" userId="6611c642-9981-4dee-9d5e-20948ffb658d" providerId="ADAL" clId="{BAE152DE-7EF7-45B3-AC45-65FB05C32E3E}" dt="2019-09-18T22:28:13.973" v="1764" actId="14100"/>
          <ac:spMkLst>
            <pc:docMk/>
            <pc:sldMk cId="3872607315" sldId="266"/>
            <ac:spMk id="22" creationId="{7F6F0220-ED27-4EC3-9E19-8CDC18476DD1}"/>
          </ac:spMkLst>
        </pc:spChg>
        <pc:spChg chg="add del">
          <ac:chgData name="Myles, Hannah" userId="6611c642-9981-4dee-9d5e-20948ffb658d" providerId="ADAL" clId="{BAE152DE-7EF7-45B3-AC45-65FB05C32E3E}" dt="2019-09-18T21:54:40.153" v="531" actId="26606"/>
          <ac:spMkLst>
            <pc:docMk/>
            <pc:sldMk cId="3872607315" sldId="266"/>
            <ac:spMk id="40" creationId="{3CD9DF72-87A3-404E-A828-84CBF11A8303}"/>
          </ac:spMkLst>
        </pc:spChg>
        <pc:picChg chg="del mod">
          <ac:chgData name="Myles, Hannah" userId="6611c642-9981-4dee-9d5e-20948ffb658d" providerId="ADAL" clId="{BAE152DE-7EF7-45B3-AC45-65FB05C32E3E}" dt="2019-09-18T21:51:15.327" v="517" actId="478"/>
          <ac:picMkLst>
            <pc:docMk/>
            <pc:sldMk cId="3872607315" sldId="266"/>
            <ac:picMk id="3" creationId="{58684833-3DC3-4CDF-9E95-3E5E9DF902D8}"/>
          </ac:picMkLst>
        </pc:picChg>
        <pc:picChg chg="add mod ord">
          <ac:chgData name="Myles, Hannah" userId="6611c642-9981-4dee-9d5e-20948ffb658d" providerId="ADAL" clId="{BAE152DE-7EF7-45B3-AC45-65FB05C32E3E}" dt="2019-09-18T22:28:02.857" v="1763" actId="1076"/>
          <ac:picMkLst>
            <pc:docMk/>
            <pc:sldMk cId="3872607315" sldId="266"/>
            <ac:picMk id="6" creationId="{A3B62889-871C-41AD-A39C-BE1B4BBBC889}"/>
          </ac:picMkLst>
        </pc:picChg>
        <pc:picChg chg="add del">
          <ac:chgData name="Myles, Hannah" userId="6611c642-9981-4dee-9d5e-20948ffb658d" providerId="ADAL" clId="{BAE152DE-7EF7-45B3-AC45-65FB05C32E3E}" dt="2019-09-18T22:10:22.996" v="1177"/>
          <ac:picMkLst>
            <pc:docMk/>
            <pc:sldMk cId="3872607315" sldId="266"/>
            <ac:picMk id="8" creationId="{55382A9E-2083-49F3-8FE3-1DBAA58F6B59}"/>
          </ac:picMkLst>
        </pc:picChg>
        <pc:cxnChg chg="add del">
          <ac:chgData name="Myles, Hannah" userId="6611c642-9981-4dee-9d5e-20948ffb658d" providerId="ADAL" clId="{BAE152DE-7EF7-45B3-AC45-65FB05C32E3E}" dt="2019-09-18T21:54:30.842" v="527" actId="26606"/>
          <ac:cxnSpMkLst>
            <pc:docMk/>
            <pc:sldMk cId="3872607315" sldId="266"/>
            <ac:cxnSpMk id="39" creationId="{E4A809D5-3600-46D4-A466-67F2349A54FB}"/>
          </ac:cxnSpMkLst>
        </pc:cxnChg>
        <pc:cxnChg chg="add del">
          <ac:chgData name="Myles, Hannah" userId="6611c642-9981-4dee-9d5e-20948ffb658d" providerId="ADAL" clId="{BAE152DE-7EF7-45B3-AC45-65FB05C32E3E}" dt="2019-09-18T21:54:40.153" v="531" actId="26606"/>
          <ac:cxnSpMkLst>
            <pc:docMk/>
            <pc:sldMk cId="3872607315" sldId="266"/>
            <ac:cxnSpMk id="41" creationId="{20E3A342-4D61-4E3F-AF90-1AB42AEB96CC}"/>
          </ac:cxnSpMkLst>
        </pc:cxnChg>
      </pc:sldChg>
      <pc:sldChg chg="delSp modSp delDesignElem">
        <pc:chgData name="Myles, Hannah" userId="6611c642-9981-4dee-9d5e-20948ffb658d" providerId="ADAL" clId="{BAE152DE-7EF7-45B3-AC45-65FB05C32E3E}" dt="2019-09-18T22:19:19.911" v="1640"/>
        <pc:sldMkLst>
          <pc:docMk/>
          <pc:sldMk cId="3313368402" sldId="272"/>
        </pc:sldMkLst>
        <pc:spChg chg="mod">
          <ac:chgData name="Myles, Hannah" userId="6611c642-9981-4dee-9d5e-20948ffb658d" providerId="ADAL" clId="{BAE152DE-7EF7-45B3-AC45-65FB05C32E3E}" dt="2019-09-18T21:45:53.246" v="177" actId="113"/>
          <ac:spMkLst>
            <pc:docMk/>
            <pc:sldMk cId="3313368402" sldId="272"/>
            <ac:spMk id="2" creationId="{8BAA3B0D-ACFE-4F73-872E-899ACFF4D3FD}"/>
          </ac:spMkLst>
        </pc:spChg>
        <pc:spChg chg="del">
          <ac:chgData name="Myles, Hannah" userId="6611c642-9981-4dee-9d5e-20948ffb658d" providerId="ADAL" clId="{BAE152DE-7EF7-45B3-AC45-65FB05C32E3E}" dt="2019-09-18T22:19:19.911" v="1640"/>
          <ac:spMkLst>
            <pc:docMk/>
            <pc:sldMk cId="3313368402" sldId="272"/>
            <ac:spMk id="25" creationId="{8D70B121-56F4-4848-B38B-182089D909FA}"/>
          </ac:spMkLst>
        </pc:spChg>
        <pc:cxnChg chg="del">
          <ac:chgData name="Myles, Hannah" userId="6611c642-9981-4dee-9d5e-20948ffb658d" providerId="ADAL" clId="{BAE152DE-7EF7-45B3-AC45-65FB05C32E3E}" dt="2019-09-18T22:19:19.911" v="1640"/>
          <ac:cxnSpMkLst>
            <pc:docMk/>
            <pc:sldMk cId="3313368402" sldId="272"/>
            <ac:cxnSpMk id="31" creationId="{2D72A2C9-F3CA-4216-8BAD-FA4C970C3C4E}"/>
          </ac:cxnSpMkLst>
        </pc:cxnChg>
      </pc:sldChg>
      <pc:sldChg chg="modSp">
        <pc:chgData name="Myles, Hannah" userId="6611c642-9981-4dee-9d5e-20948ffb658d" providerId="ADAL" clId="{BAE152DE-7EF7-45B3-AC45-65FB05C32E3E}" dt="2019-09-18T22:30:01.705" v="1768" actId="1076"/>
        <pc:sldMkLst>
          <pc:docMk/>
          <pc:sldMk cId="2538047184" sldId="273"/>
        </pc:sldMkLst>
        <pc:spChg chg="mod">
          <ac:chgData name="Myles, Hannah" userId="6611c642-9981-4dee-9d5e-20948ffb658d" providerId="ADAL" clId="{BAE152DE-7EF7-45B3-AC45-65FB05C32E3E}" dt="2019-09-18T22:30:01.705" v="1768" actId="1076"/>
          <ac:spMkLst>
            <pc:docMk/>
            <pc:sldMk cId="2538047184" sldId="273"/>
            <ac:spMk id="2" creationId="{D8FA40CA-89AB-41F5-96E8-91638BF99DA5}"/>
          </ac:spMkLst>
        </pc:spChg>
      </pc:sldChg>
      <pc:sldChg chg="modSp">
        <pc:chgData name="Myles, Hannah" userId="6611c642-9981-4dee-9d5e-20948ffb658d" providerId="ADAL" clId="{BAE152DE-7EF7-45B3-AC45-65FB05C32E3E}" dt="2019-09-18T21:46:18.504" v="186" actId="20577"/>
        <pc:sldMkLst>
          <pc:docMk/>
          <pc:sldMk cId="9219950" sldId="274"/>
        </pc:sldMkLst>
        <pc:spChg chg="mod">
          <ac:chgData name="Myles, Hannah" userId="6611c642-9981-4dee-9d5e-20948ffb658d" providerId="ADAL" clId="{BAE152DE-7EF7-45B3-AC45-65FB05C32E3E}" dt="2019-09-18T21:39:53.954" v="62" actId="115"/>
          <ac:spMkLst>
            <pc:docMk/>
            <pc:sldMk cId="9219950" sldId="274"/>
            <ac:spMk id="5" creationId="{CB073B64-C0A1-417A-A116-DDD0F75DDF94}"/>
          </ac:spMkLst>
        </pc:spChg>
        <pc:spChg chg="mod">
          <ac:chgData name="Myles, Hannah" userId="6611c642-9981-4dee-9d5e-20948ffb658d" providerId="ADAL" clId="{BAE152DE-7EF7-45B3-AC45-65FB05C32E3E}" dt="2019-09-18T21:46:18.504" v="186" actId="20577"/>
          <ac:spMkLst>
            <pc:docMk/>
            <pc:sldMk cId="9219950" sldId="274"/>
            <ac:spMk id="6" creationId="{811A76BF-CBFE-4363-8BFA-28C8919CFB0A}"/>
          </ac:spMkLst>
        </pc:spChg>
        <pc:spChg chg="mod">
          <ac:chgData name="Myles, Hannah" userId="6611c642-9981-4dee-9d5e-20948ffb658d" providerId="ADAL" clId="{BAE152DE-7EF7-45B3-AC45-65FB05C32E3E}" dt="2019-09-18T21:40:21.971" v="65" actId="113"/>
          <ac:spMkLst>
            <pc:docMk/>
            <pc:sldMk cId="9219950" sldId="274"/>
            <ac:spMk id="7" creationId="{68CEADE2-3523-4E10-99C2-A676C331E5F5}"/>
          </ac:spMkLst>
        </pc:spChg>
        <pc:cxnChg chg="mod">
          <ac:chgData name="Myles, Hannah" userId="6611c642-9981-4dee-9d5e-20948ffb658d" providerId="ADAL" clId="{BAE152DE-7EF7-45B3-AC45-65FB05C32E3E}" dt="2019-09-18T21:40:14.898" v="64" actId="1076"/>
          <ac:cxnSpMkLst>
            <pc:docMk/>
            <pc:sldMk cId="9219950" sldId="274"/>
            <ac:cxnSpMk id="9" creationId="{67590DCB-9EAC-417F-A7E1-32E8CE0C246C}"/>
          </ac:cxnSpMkLst>
        </pc:cxnChg>
      </pc:sldChg>
      <pc:sldChg chg="addSp delSp modSp add modNotesTx">
        <pc:chgData name="Myles, Hannah" userId="6611c642-9981-4dee-9d5e-20948ffb658d" providerId="ADAL" clId="{BAE152DE-7EF7-45B3-AC45-65FB05C32E3E}" dt="2019-09-18T22:09:33.105" v="1175" actId="14100"/>
        <pc:sldMkLst>
          <pc:docMk/>
          <pc:sldMk cId="2331735412" sldId="275"/>
        </pc:sldMkLst>
        <pc:spChg chg="mod">
          <ac:chgData name="Myles, Hannah" userId="6611c642-9981-4dee-9d5e-20948ffb658d" providerId="ADAL" clId="{BAE152DE-7EF7-45B3-AC45-65FB05C32E3E}" dt="2019-09-18T22:09:33.105" v="1175" actId="14100"/>
          <ac:spMkLst>
            <pc:docMk/>
            <pc:sldMk cId="2331735412" sldId="275"/>
            <ac:spMk id="2" creationId="{4A19BEBE-AC71-4F0A-B1F1-3DEEE79160BA}"/>
          </ac:spMkLst>
        </pc:spChg>
        <pc:spChg chg="mod">
          <ac:chgData name="Myles, Hannah" userId="6611c642-9981-4dee-9d5e-20948ffb658d" providerId="ADAL" clId="{BAE152DE-7EF7-45B3-AC45-65FB05C32E3E}" dt="2019-09-18T22:04:30.757" v="848" actId="255"/>
          <ac:spMkLst>
            <pc:docMk/>
            <pc:sldMk cId="2331735412" sldId="275"/>
            <ac:spMk id="3" creationId="{1FDCB89A-1176-4839-8AF0-E934BBB2DF0E}"/>
          </ac:spMkLst>
        </pc:spChg>
        <pc:spChg chg="mod">
          <ac:chgData name="Myles, Hannah" userId="6611c642-9981-4dee-9d5e-20948ffb658d" providerId="ADAL" clId="{BAE152DE-7EF7-45B3-AC45-65FB05C32E3E}" dt="2019-09-18T22:04:23.405" v="846" actId="255"/>
          <ac:spMkLst>
            <pc:docMk/>
            <pc:sldMk cId="2331735412" sldId="275"/>
            <ac:spMk id="4" creationId="{84E4A013-3B3C-43BB-ABE7-7A329BD50D54}"/>
          </ac:spMkLst>
        </pc:spChg>
        <pc:spChg chg="add mod">
          <ac:chgData name="Myles, Hannah" userId="6611c642-9981-4dee-9d5e-20948ffb658d" providerId="ADAL" clId="{BAE152DE-7EF7-45B3-AC45-65FB05C32E3E}" dt="2019-09-18T22:04:12.443" v="844" actId="14100"/>
          <ac:spMkLst>
            <pc:docMk/>
            <pc:sldMk cId="2331735412" sldId="275"/>
            <ac:spMk id="5" creationId="{09C193BD-809A-406E-9F6B-B50FABBAE2BC}"/>
          </ac:spMkLst>
        </pc:spChg>
        <pc:spChg chg="add mod">
          <ac:chgData name="Myles, Hannah" userId="6611c642-9981-4dee-9d5e-20948ffb658d" providerId="ADAL" clId="{BAE152DE-7EF7-45B3-AC45-65FB05C32E3E}" dt="2019-09-18T22:04:18.794" v="845" actId="14100"/>
          <ac:spMkLst>
            <pc:docMk/>
            <pc:sldMk cId="2331735412" sldId="275"/>
            <ac:spMk id="6" creationId="{CA5F0511-EFAD-4A34-88FF-C6C6B7910A62}"/>
          </ac:spMkLst>
        </pc:spChg>
        <pc:spChg chg="add del mod">
          <ac:chgData name="Myles, Hannah" userId="6611c642-9981-4dee-9d5e-20948ffb658d" providerId="ADAL" clId="{BAE152DE-7EF7-45B3-AC45-65FB05C32E3E}" dt="2019-09-18T22:04:59.323" v="855"/>
          <ac:spMkLst>
            <pc:docMk/>
            <pc:sldMk cId="2331735412" sldId="275"/>
            <ac:spMk id="7" creationId="{96FB782E-3425-4DBB-80FD-EB6CC2D4181D}"/>
          </ac:spMkLst>
        </pc:spChg>
      </pc:sldChg>
      <pc:sldChg chg="modSp add">
        <pc:chgData name="Myles, Hannah" userId="6611c642-9981-4dee-9d5e-20948ffb658d" providerId="ADAL" clId="{BAE152DE-7EF7-45B3-AC45-65FB05C32E3E}" dt="2019-09-18T22:14:48.123" v="1588" actId="27636"/>
        <pc:sldMkLst>
          <pc:docMk/>
          <pc:sldMk cId="4249588373" sldId="276"/>
        </pc:sldMkLst>
        <pc:spChg chg="mod">
          <ac:chgData name="Myles, Hannah" userId="6611c642-9981-4dee-9d5e-20948ffb658d" providerId="ADAL" clId="{BAE152DE-7EF7-45B3-AC45-65FB05C32E3E}" dt="2019-09-18T22:11:14.536" v="1220" actId="20577"/>
          <ac:spMkLst>
            <pc:docMk/>
            <pc:sldMk cId="4249588373" sldId="276"/>
            <ac:spMk id="2" creationId="{67F52DC5-19A8-4388-AF48-F9A36092D30C}"/>
          </ac:spMkLst>
        </pc:spChg>
        <pc:spChg chg="mod">
          <ac:chgData name="Myles, Hannah" userId="6611c642-9981-4dee-9d5e-20948ffb658d" providerId="ADAL" clId="{BAE152DE-7EF7-45B3-AC45-65FB05C32E3E}" dt="2019-09-18T22:14:48.123" v="1588" actId="27636"/>
          <ac:spMkLst>
            <pc:docMk/>
            <pc:sldMk cId="4249588373" sldId="276"/>
            <ac:spMk id="3" creationId="{64A71DCE-6D8B-415D-BC78-6FF00A4A35AF}"/>
          </ac:spMkLst>
        </pc:spChg>
      </pc:sldChg>
      <pc:sldChg chg="addSp delSp modSp add">
        <pc:chgData name="Myles, Hannah" userId="6611c642-9981-4dee-9d5e-20948ffb658d" providerId="ADAL" clId="{BAE152DE-7EF7-45B3-AC45-65FB05C32E3E}" dt="2019-09-18T22:24:26.755" v="1753" actId="1076"/>
        <pc:sldMkLst>
          <pc:docMk/>
          <pc:sldMk cId="44801926" sldId="277"/>
        </pc:sldMkLst>
        <pc:spChg chg="mod">
          <ac:chgData name="Myles, Hannah" userId="6611c642-9981-4dee-9d5e-20948ffb658d" providerId="ADAL" clId="{BAE152DE-7EF7-45B3-AC45-65FB05C32E3E}" dt="2019-09-18T22:16:04.124" v="1613" actId="121"/>
          <ac:spMkLst>
            <pc:docMk/>
            <pc:sldMk cId="44801926" sldId="277"/>
            <ac:spMk id="2" creationId="{045D37DF-CF07-4339-96CC-9C0A798BF708}"/>
          </ac:spMkLst>
        </pc:spChg>
        <pc:spChg chg="del">
          <ac:chgData name="Myles, Hannah" userId="6611c642-9981-4dee-9d5e-20948ffb658d" providerId="ADAL" clId="{BAE152DE-7EF7-45B3-AC45-65FB05C32E3E}" dt="2019-09-18T22:15:48.706" v="1590"/>
          <ac:spMkLst>
            <pc:docMk/>
            <pc:sldMk cId="44801926" sldId="277"/>
            <ac:spMk id="3" creationId="{D2070BB1-6EA1-446C-AB2C-E326CBCA1A5C}"/>
          </ac:spMkLst>
        </pc:spChg>
        <pc:spChg chg="add mod">
          <ac:chgData name="Myles, Hannah" userId="6611c642-9981-4dee-9d5e-20948ffb658d" providerId="ADAL" clId="{BAE152DE-7EF7-45B3-AC45-65FB05C32E3E}" dt="2019-09-18T22:20:30.388" v="1686" actId="1076"/>
          <ac:spMkLst>
            <pc:docMk/>
            <pc:sldMk cId="44801926" sldId="277"/>
            <ac:spMk id="22" creationId="{E77469A4-F684-48FD-A0EB-976F1F0817F7}"/>
          </ac:spMkLst>
        </pc:spChg>
        <pc:spChg chg="add del">
          <ac:chgData name="Myles, Hannah" userId="6611c642-9981-4dee-9d5e-20948ffb658d" providerId="ADAL" clId="{BAE152DE-7EF7-45B3-AC45-65FB05C32E3E}" dt="2019-09-18T22:23:51.547" v="1720"/>
          <ac:spMkLst>
            <pc:docMk/>
            <pc:sldMk cId="44801926" sldId="277"/>
            <ac:spMk id="43" creationId="{B42B3ECE-A435-47F4-B077-90E9A1ED0C3D}"/>
          </ac:spMkLst>
        </pc:spChg>
        <pc:spChg chg="add mod">
          <ac:chgData name="Myles, Hannah" userId="6611c642-9981-4dee-9d5e-20948ffb658d" providerId="ADAL" clId="{BAE152DE-7EF7-45B3-AC45-65FB05C32E3E}" dt="2019-09-18T22:24:26.755" v="1753" actId="1076"/>
          <ac:spMkLst>
            <pc:docMk/>
            <pc:sldMk cId="44801926" sldId="277"/>
            <ac:spMk id="44" creationId="{F4716EB8-8EB8-4CA1-B067-81589F79FE6E}"/>
          </ac:spMkLst>
        </pc:spChg>
        <pc:picChg chg="add mod">
          <ac:chgData name="Myles, Hannah" userId="6611c642-9981-4dee-9d5e-20948ffb658d" providerId="ADAL" clId="{BAE152DE-7EF7-45B3-AC45-65FB05C32E3E}" dt="2019-09-18T22:16:09.337" v="1615" actId="1076"/>
          <ac:picMkLst>
            <pc:docMk/>
            <pc:sldMk cId="44801926" sldId="277"/>
            <ac:picMk id="4" creationId="{F77FF643-5221-4671-A7C6-1DA8C3415876}"/>
          </ac:picMkLst>
        </pc:picChg>
        <pc:inkChg chg="add">
          <ac:chgData name="Myles, Hannah" userId="6611c642-9981-4dee-9d5e-20948ffb658d" providerId="ADAL" clId="{BAE152DE-7EF7-45B3-AC45-65FB05C32E3E}" dt="2019-09-18T22:16:33.112" v="1616" actId="9405"/>
          <ac:inkMkLst>
            <pc:docMk/>
            <pc:sldMk cId="44801926" sldId="277"/>
            <ac:inkMk id="5" creationId="{CF1D0A40-554B-4A69-9D31-1486940923B1}"/>
          </ac:inkMkLst>
        </pc:inkChg>
        <pc:inkChg chg="add del">
          <ac:chgData name="Myles, Hannah" userId="6611c642-9981-4dee-9d5e-20948ffb658d" providerId="ADAL" clId="{BAE152DE-7EF7-45B3-AC45-65FB05C32E3E}" dt="2019-09-18T22:16:39.744" v="1618" actId="9405"/>
          <ac:inkMkLst>
            <pc:docMk/>
            <pc:sldMk cId="44801926" sldId="277"/>
            <ac:inkMk id="6" creationId="{DDAF587D-D9E3-4B38-A949-3C5702BB92CE}"/>
          </ac:inkMkLst>
        </pc:inkChg>
        <pc:inkChg chg="add">
          <ac:chgData name="Myles, Hannah" userId="6611c642-9981-4dee-9d5e-20948ffb658d" providerId="ADAL" clId="{BAE152DE-7EF7-45B3-AC45-65FB05C32E3E}" dt="2019-09-18T22:16:46.105" v="1619" actId="9405"/>
          <ac:inkMkLst>
            <pc:docMk/>
            <pc:sldMk cId="44801926" sldId="277"/>
            <ac:inkMk id="7" creationId="{862C631D-B23E-4B51-8894-0E17AC3F5DE7}"/>
          </ac:inkMkLst>
        </pc:inkChg>
        <pc:inkChg chg="add">
          <ac:chgData name="Myles, Hannah" userId="6611c642-9981-4dee-9d5e-20948ffb658d" providerId="ADAL" clId="{BAE152DE-7EF7-45B3-AC45-65FB05C32E3E}" dt="2019-09-18T22:16:53.455" v="1620" actId="9405"/>
          <ac:inkMkLst>
            <pc:docMk/>
            <pc:sldMk cId="44801926" sldId="277"/>
            <ac:inkMk id="8" creationId="{BBD610B6-EB5E-41A8-A5DF-A8402373F179}"/>
          </ac:inkMkLst>
        </pc:inkChg>
        <pc:inkChg chg="add">
          <ac:chgData name="Myles, Hannah" userId="6611c642-9981-4dee-9d5e-20948ffb658d" providerId="ADAL" clId="{BAE152DE-7EF7-45B3-AC45-65FB05C32E3E}" dt="2019-09-18T22:16:56.116" v="1621" actId="9405"/>
          <ac:inkMkLst>
            <pc:docMk/>
            <pc:sldMk cId="44801926" sldId="277"/>
            <ac:inkMk id="9" creationId="{3E2AAF9E-0D68-4023-821E-A126CD5BC824}"/>
          </ac:inkMkLst>
        </pc:inkChg>
        <pc:inkChg chg="add del">
          <ac:chgData name="Myles, Hannah" userId="6611c642-9981-4dee-9d5e-20948ffb658d" providerId="ADAL" clId="{BAE152DE-7EF7-45B3-AC45-65FB05C32E3E}" dt="2019-09-18T22:17:26.207" v="1629" actId="9405"/>
          <ac:inkMkLst>
            <pc:docMk/>
            <pc:sldMk cId="44801926" sldId="277"/>
            <ac:inkMk id="10" creationId="{41E39FC6-07F2-455B-8B89-10B86D602E65}"/>
          </ac:inkMkLst>
        </pc:inkChg>
        <pc:inkChg chg="add del">
          <ac:chgData name="Myles, Hannah" userId="6611c642-9981-4dee-9d5e-20948ffb658d" providerId="ADAL" clId="{BAE152DE-7EF7-45B3-AC45-65FB05C32E3E}" dt="2019-09-18T22:17:24.137" v="1628" actId="9405"/>
          <ac:inkMkLst>
            <pc:docMk/>
            <pc:sldMk cId="44801926" sldId="277"/>
            <ac:inkMk id="11" creationId="{B7806AE0-FA21-46CE-88FC-2FC572B07F81}"/>
          </ac:inkMkLst>
        </pc:inkChg>
        <pc:inkChg chg="add del">
          <ac:chgData name="Myles, Hannah" userId="6611c642-9981-4dee-9d5e-20948ffb658d" providerId="ADAL" clId="{BAE152DE-7EF7-45B3-AC45-65FB05C32E3E}" dt="2019-09-18T22:17:23.468" v="1627" actId="9405"/>
          <ac:inkMkLst>
            <pc:docMk/>
            <pc:sldMk cId="44801926" sldId="277"/>
            <ac:inkMk id="12" creationId="{561D4EDC-C45D-4322-BC88-B30DC223E043}"/>
          </ac:inkMkLst>
        </pc:inkChg>
        <pc:inkChg chg="add del">
          <ac:chgData name="Myles, Hannah" userId="6611c642-9981-4dee-9d5e-20948ffb658d" providerId="ADAL" clId="{BAE152DE-7EF7-45B3-AC45-65FB05C32E3E}" dt="2019-09-18T22:17:22.756" v="1626" actId="9405"/>
          <ac:inkMkLst>
            <pc:docMk/>
            <pc:sldMk cId="44801926" sldId="277"/>
            <ac:inkMk id="13" creationId="{17A221BD-8FBC-43E6-9294-0F53AB833B95}"/>
          </ac:inkMkLst>
        </pc:inkChg>
        <pc:inkChg chg="add">
          <ac:chgData name="Myles, Hannah" userId="6611c642-9981-4dee-9d5e-20948ffb658d" providerId="ADAL" clId="{BAE152DE-7EF7-45B3-AC45-65FB05C32E3E}" dt="2019-09-18T22:17:34.104" v="1630" actId="9405"/>
          <ac:inkMkLst>
            <pc:docMk/>
            <pc:sldMk cId="44801926" sldId="277"/>
            <ac:inkMk id="14" creationId="{800B059D-3766-4C5E-9495-E8E03E88DCA6}"/>
          </ac:inkMkLst>
        </pc:inkChg>
        <pc:inkChg chg="add">
          <ac:chgData name="Myles, Hannah" userId="6611c642-9981-4dee-9d5e-20948ffb658d" providerId="ADAL" clId="{BAE152DE-7EF7-45B3-AC45-65FB05C32E3E}" dt="2019-09-18T22:17:42.559" v="1631" actId="9405"/>
          <ac:inkMkLst>
            <pc:docMk/>
            <pc:sldMk cId="44801926" sldId="277"/>
            <ac:inkMk id="15" creationId="{B41F1A33-48CB-456C-9A23-7651987428B6}"/>
          </ac:inkMkLst>
        </pc:inkChg>
        <pc:inkChg chg="add">
          <ac:chgData name="Myles, Hannah" userId="6611c642-9981-4dee-9d5e-20948ffb658d" providerId="ADAL" clId="{BAE152DE-7EF7-45B3-AC45-65FB05C32E3E}" dt="2019-09-18T22:17:45.470" v="1632" actId="9405"/>
          <ac:inkMkLst>
            <pc:docMk/>
            <pc:sldMk cId="44801926" sldId="277"/>
            <ac:inkMk id="16" creationId="{681D0877-014E-4FBE-A2C8-041676C25436}"/>
          </ac:inkMkLst>
        </pc:inkChg>
        <pc:inkChg chg="add">
          <ac:chgData name="Myles, Hannah" userId="6611c642-9981-4dee-9d5e-20948ffb658d" providerId="ADAL" clId="{BAE152DE-7EF7-45B3-AC45-65FB05C32E3E}" dt="2019-09-18T22:17:47.642" v="1633" actId="9405"/>
          <ac:inkMkLst>
            <pc:docMk/>
            <pc:sldMk cId="44801926" sldId="277"/>
            <ac:inkMk id="17" creationId="{27F606B0-8652-4BC4-AFB7-CE6F481D1DBF}"/>
          </ac:inkMkLst>
        </pc:inkChg>
        <pc:inkChg chg="add del">
          <ac:chgData name="Myles, Hannah" userId="6611c642-9981-4dee-9d5e-20948ffb658d" providerId="ADAL" clId="{BAE152DE-7EF7-45B3-AC45-65FB05C32E3E}" dt="2019-09-18T22:18:31.657" v="1637"/>
          <ac:inkMkLst>
            <pc:docMk/>
            <pc:sldMk cId="44801926" sldId="277"/>
            <ac:inkMk id="18" creationId="{8B533E80-7AF0-43CB-8F00-AAB15A822ACD}"/>
          </ac:inkMkLst>
        </pc:inkChg>
        <pc:inkChg chg="add del">
          <ac:chgData name="Myles, Hannah" userId="6611c642-9981-4dee-9d5e-20948ffb658d" providerId="ADAL" clId="{BAE152DE-7EF7-45B3-AC45-65FB05C32E3E}" dt="2019-09-18T22:20:34.975" v="1688" actId="478"/>
          <ac:inkMkLst>
            <pc:docMk/>
            <pc:sldMk cId="44801926" sldId="277"/>
            <ac:inkMk id="19" creationId="{D1C460A9-ADD3-48A1-83F1-4055E726B424}"/>
          </ac:inkMkLst>
        </pc:inkChg>
        <pc:inkChg chg="add del">
          <ac:chgData name="Myles, Hannah" userId="6611c642-9981-4dee-9d5e-20948ffb658d" providerId="ADAL" clId="{BAE152DE-7EF7-45B3-AC45-65FB05C32E3E}" dt="2019-09-18T22:20:33.255" v="1687" actId="478"/>
          <ac:inkMkLst>
            <pc:docMk/>
            <pc:sldMk cId="44801926" sldId="277"/>
            <ac:inkMk id="20" creationId="{42C271FC-9BBB-45F3-A1D8-28D13FF45E18}"/>
          </ac:inkMkLst>
        </pc:inkChg>
        <pc:inkChg chg="add">
          <ac:chgData name="Myles, Hannah" userId="6611c642-9981-4dee-9d5e-20948ffb658d" providerId="ADAL" clId="{BAE152DE-7EF7-45B3-AC45-65FB05C32E3E}" dt="2019-09-18T22:18:41.421" v="1638" actId="9405"/>
          <ac:inkMkLst>
            <pc:docMk/>
            <pc:sldMk cId="44801926" sldId="277"/>
            <ac:inkMk id="21" creationId="{21A710F2-CD13-40AC-94EF-CBA514C1F52E}"/>
          </ac:inkMkLst>
        </pc:inkChg>
        <pc:inkChg chg="add">
          <ac:chgData name="Myles, Hannah" userId="6611c642-9981-4dee-9d5e-20948ffb658d" providerId="ADAL" clId="{BAE152DE-7EF7-45B3-AC45-65FB05C32E3E}" dt="2019-09-18T22:20:41.041" v="1689" actId="9405"/>
          <ac:inkMkLst>
            <pc:docMk/>
            <pc:sldMk cId="44801926" sldId="277"/>
            <ac:inkMk id="23" creationId="{0A6F6009-CC04-4CED-87F1-B2C74BED7348}"/>
          </ac:inkMkLst>
        </pc:inkChg>
        <pc:inkChg chg="add del">
          <ac:chgData name="Myles, Hannah" userId="6611c642-9981-4dee-9d5e-20948ffb658d" providerId="ADAL" clId="{BAE152DE-7EF7-45B3-AC45-65FB05C32E3E}" dt="2019-09-18T22:20:50.567" v="1691" actId="9405"/>
          <ac:inkMkLst>
            <pc:docMk/>
            <pc:sldMk cId="44801926" sldId="277"/>
            <ac:inkMk id="24" creationId="{286B3EDB-7FAE-4AE3-B35A-3B61568955AE}"/>
          </ac:inkMkLst>
        </pc:inkChg>
        <pc:inkChg chg="add">
          <ac:chgData name="Myles, Hannah" userId="6611c642-9981-4dee-9d5e-20948ffb658d" providerId="ADAL" clId="{BAE152DE-7EF7-45B3-AC45-65FB05C32E3E}" dt="2019-09-18T22:20:54.823" v="1692" actId="9405"/>
          <ac:inkMkLst>
            <pc:docMk/>
            <pc:sldMk cId="44801926" sldId="277"/>
            <ac:inkMk id="25" creationId="{DC30627C-53B2-4E2B-A3A3-164C2D0FC2DC}"/>
          </ac:inkMkLst>
        </pc:inkChg>
        <pc:inkChg chg="add del">
          <ac:chgData name="Myles, Hannah" userId="6611c642-9981-4dee-9d5e-20948ffb658d" providerId="ADAL" clId="{BAE152DE-7EF7-45B3-AC45-65FB05C32E3E}" dt="2019-09-18T22:21:32.522" v="1703" actId="9405"/>
          <ac:inkMkLst>
            <pc:docMk/>
            <pc:sldMk cId="44801926" sldId="277"/>
            <ac:inkMk id="26" creationId="{68491F92-27F9-4E31-94B1-0145F8201C13}"/>
          </ac:inkMkLst>
        </pc:inkChg>
        <pc:inkChg chg="add del">
          <ac:chgData name="Myles, Hannah" userId="6611c642-9981-4dee-9d5e-20948ffb658d" providerId="ADAL" clId="{BAE152DE-7EF7-45B3-AC45-65FB05C32E3E}" dt="2019-09-18T22:21:31.828" v="1702" actId="9405"/>
          <ac:inkMkLst>
            <pc:docMk/>
            <pc:sldMk cId="44801926" sldId="277"/>
            <ac:inkMk id="27" creationId="{85AD8B20-77CE-49DC-8BC5-D86CB9067BE2}"/>
          </ac:inkMkLst>
        </pc:inkChg>
        <pc:inkChg chg="add del">
          <ac:chgData name="Myles, Hannah" userId="6611c642-9981-4dee-9d5e-20948ffb658d" providerId="ADAL" clId="{BAE152DE-7EF7-45B3-AC45-65FB05C32E3E}" dt="2019-09-18T22:21:21.500" v="1697"/>
          <ac:inkMkLst>
            <pc:docMk/>
            <pc:sldMk cId="44801926" sldId="277"/>
            <ac:inkMk id="28" creationId="{31BEE7AF-8C8D-48B5-8A56-9E340E3B478E}"/>
          </ac:inkMkLst>
        </pc:inkChg>
        <pc:inkChg chg="add del">
          <ac:chgData name="Myles, Hannah" userId="6611c642-9981-4dee-9d5e-20948ffb658d" providerId="ADAL" clId="{BAE152DE-7EF7-45B3-AC45-65FB05C32E3E}" dt="2019-09-18T22:21:30.373" v="1701" actId="9405"/>
          <ac:inkMkLst>
            <pc:docMk/>
            <pc:sldMk cId="44801926" sldId="277"/>
            <ac:inkMk id="29" creationId="{49DC6AC6-09EE-42F8-84CB-400D9A9FE437}"/>
          </ac:inkMkLst>
        </pc:inkChg>
        <pc:inkChg chg="add del">
          <ac:chgData name="Myles, Hannah" userId="6611c642-9981-4dee-9d5e-20948ffb658d" providerId="ADAL" clId="{BAE152DE-7EF7-45B3-AC45-65FB05C32E3E}" dt="2019-09-18T22:21:26.773" v="1699"/>
          <ac:inkMkLst>
            <pc:docMk/>
            <pc:sldMk cId="44801926" sldId="277"/>
            <ac:inkMk id="30" creationId="{D04D266A-BB3C-4A6C-A52A-85EC05115A20}"/>
          </ac:inkMkLst>
        </pc:inkChg>
        <pc:inkChg chg="add del">
          <ac:chgData name="Myles, Hannah" userId="6611c642-9981-4dee-9d5e-20948ffb658d" providerId="ADAL" clId="{BAE152DE-7EF7-45B3-AC45-65FB05C32E3E}" dt="2019-09-18T22:21:27.724" v="1700" actId="9405"/>
          <ac:inkMkLst>
            <pc:docMk/>
            <pc:sldMk cId="44801926" sldId="277"/>
            <ac:inkMk id="31" creationId="{0C37BF24-85A1-47DC-AE6A-65BB175D6DA8}"/>
          </ac:inkMkLst>
        </pc:inkChg>
        <pc:inkChg chg="add">
          <ac:chgData name="Myles, Hannah" userId="6611c642-9981-4dee-9d5e-20948ffb658d" providerId="ADAL" clId="{BAE152DE-7EF7-45B3-AC45-65FB05C32E3E}" dt="2019-09-18T22:21:26.773" v="1699"/>
          <ac:inkMkLst>
            <pc:docMk/>
            <pc:sldMk cId="44801926" sldId="277"/>
            <ac:inkMk id="32" creationId="{E81819CB-165B-4A3F-80DF-1DB9A43356E1}"/>
          </ac:inkMkLst>
        </pc:inkChg>
        <pc:inkChg chg="add del">
          <ac:chgData name="Myles, Hannah" userId="6611c642-9981-4dee-9d5e-20948ffb658d" providerId="ADAL" clId="{BAE152DE-7EF7-45B3-AC45-65FB05C32E3E}" dt="2019-09-18T22:21:45.936" v="1705" actId="9405"/>
          <ac:inkMkLst>
            <pc:docMk/>
            <pc:sldMk cId="44801926" sldId="277"/>
            <ac:inkMk id="33" creationId="{C91E42EA-B414-429C-9099-9BF312E26FF0}"/>
          </ac:inkMkLst>
        </pc:inkChg>
        <pc:inkChg chg="add del">
          <ac:chgData name="Myles, Hannah" userId="6611c642-9981-4dee-9d5e-20948ffb658d" providerId="ADAL" clId="{BAE152DE-7EF7-45B3-AC45-65FB05C32E3E}" dt="2019-09-18T22:22:16.073" v="1716"/>
          <ac:inkMkLst>
            <pc:docMk/>
            <pc:sldMk cId="44801926" sldId="277"/>
            <ac:inkMk id="34" creationId="{603EF8D7-B805-4500-A8B2-F44E6843AD44}"/>
          </ac:inkMkLst>
        </pc:inkChg>
        <pc:inkChg chg="add del">
          <ac:chgData name="Myles, Hannah" userId="6611c642-9981-4dee-9d5e-20948ffb658d" providerId="ADAL" clId="{BAE152DE-7EF7-45B3-AC45-65FB05C32E3E}" dt="2019-09-18T22:22:02.455" v="1711" actId="9405"/>
          <ac:inkMkLst>
            <pc:docMk/>
            <pc:sldMk cId="44801926" sldId="277"/>
            <ac:inkMk id="35" creationId="{AA139AC7-91F5-417C-8EF3-3E9961313825}"/>
          </ac:inkMkLst>
        </pc:inkChg>
        <pc:inkChg chg="add del">
          <ac:chgData name="Myles, Hannah" userId="6611c642-9981-4dee-9d5e-20948ffb658d" providerId="ADAL" clId="{BAE152DE-7EF7-45B3-AC45-65FB05C32E3E}" dt="2019-09-18T22:22:01.793" v="1710" actId="9405"/>
          <ac:inkMkLst>
            <pc:docMk/>
            <pc:sldMk cId="44801926" sldId="277"/>
            <ac:inkMk id="36" creationId="{DE47EB0D-B170-4274-9FCF-1FBBB9D6FB1F}"/>
          </ac:inkMkLst>
        </pc:inkChg>
        <pc:inkChg chg="add">
          <ac:chgData name="Myles, Hannah" userId="6611c642-9981-4dee-9d5e-20948ffb658d" providerId="ADAL" clId="{BAE152DE-7EF7-45B3-AC45-65FB05C32E3E}" dt="2019-09-18T22:21:59.446" v="1709"/>
          <ac:inkMkLst>
            <pc:docMk/>
            <pc:sldMk cId="44801926" sldId="277"/>
            <ac:inkMk id="37" creationId="{5EFD4A6A-87AC-4F5F-88D9-7932749497D8}"/>
          </ac:inkMkLst>
        </pc:inkChg>
        <pc:inkChg chg="add del">
          <ac:chgData name="Myles, Hannah" userId="6611c642-9981-4dee-9d5e-20948ffb658d" providerId="ADAL" clId="{BAE152DE-7EF7-45B3-AC45-65FB05C32E3E}" dt="2019-09-18T22:22:09.672" v="1714" actId="9405"/>
          <ac:inkMkLst>
            <pc:docMk/>
            <pc:sldMk cId="44801926" sldId="277"/>
            <ac:inkMk id="38" creationId="{C67FA7F4-988F-47A2-A169-3663D70B1B8B}"/>
          </ac:inkMkLst>
        </pc:inkChg>
        <pc:inkChg chg="add">
          <ac:chgData name="Myles, Hannah" userId="6611c642-9981-4dee-9d5e-20948ffb658d" providerId="ADAL" clId="{BAE152DE-7EF7-45B3-AC45-65FB05C32E3E}" dt="2019-09-18T22:22:08.165" v="1713"/>
          <ac:inkMkLst>
            <pc:docMk/>
            <pc:sldMk cId="44801926" sldId="277"/>
            <ac:inkMk id="39" creationId="{2FE7F312-1F46-4237-8B59-275A009E8832}"/>
          </ac:inkMkLst>
        </pc:inkChg>
        <pc:inkChg chg="add del">
          <ac:chgData name="Myles, Hannah" userId="6611c642-9981-4dee-9d5e-20948ffb658d" providerId="ADAL" clId="{BAE152DE-7EF7-45B3-AC45-65FB05C32E3E}" dt="2019-09-18T22:22:16.073" v="1716"/>
          <ac:inkMkLst>
            <pc:docMk/>
            <pc:sldMk cId="44801926" sldId="277"/>
            <ac:inkMk id="40" creationId="{464561F3-FA9E-4350-970A-370178B75586}"/>
          </ac:inkMkLst>
        </pc:inkChg>
        <pc:inkChg chg="add">
          <ac:chgData name="Myles, Hannah" userId="6611c642-9981-4dee-9d5e-20948ffb658d" providerId="ADAL" clId="{BAE152DE-7EF7-45B3-AC45-65FB05C32E3E}" dt="2019-09-18T22:22:16.073" v="1716"/>
          <ac:inkMkLst>
            <pc:docMk/>
            <pc:sldMk cId="44801926" sldId="277"/>
            <ac:inkMk id="41" creationId="{223B66AE-63D3-45A5-B7AA-5330F9FC465B}"/>
          </ac:inkMkLst>
        </pc:inkChg>
        <pc:inkChg chg="add del">
          <ac:chgData name="Myles, Hannah" userId="6611c642-9981-4dee-9d5e-20948ffb658d" providerId="ADAL" clId="{BAE152DE-7EF7-45B3-AC45-65FB05C32E3E}" dt="2019-09-18T22:22:29.839" v="1718" actId="9405"/>
          <ac:inkMkLst>
            <pc:docMk/>
            <pc:sldMk cId="44801926" sldId="277"/>
            <ac:inkMk id="42" creationId="{6A61B7A8-076D-456A-8448-6CAF450EC85B}"/>
          </ac:inkMkLst>
        </pc:inkChg>
      </pc:sldChg>
    </pc:docChg>
  </pc:docChgLst>
  <pc:docChgLst>
    <pc:chgData name="Chastkavich, Travis" userId="dc96672f-be88-44bb-a37b-6e64147ea8cf" providerId="ADAL" clId="{0E582BD2-40F7-45C8-8255-DA8A8434B9AB}"/>
  </pc:docChgLst>
  <pc:docChgLst>
    <pc:chgData name="Kim, Grace" userId="0d0a18e4-aa20-477c-b571-6219f1211202" providerId="ADAL" clId="{A6A1A3AE-6FC2-4A57-90FD-316A1472D01C}"/>
  </pc:docChgLst>
  <pc:docChgLst>
    <pc:chgData name="Myles, Hannah" userId="S::hmyles@sd43.bc.ca::6611c642-9981-4dee-9d5e-20948ffb658d" providerId="AD" clId="Web-{3D5D99CD-68DE-43A2-B87B-44C5052210F0}"/>
    <pc:docChg chg="sldOrd">
      <pc:chgData name="Myles, Hannah" userId="S::hmyles@sd43.bc.ca::6611c642-9981-4dee-9d5e-20948ffb658d" providerId="AD" clId="Web-{3D5D99CD-68DE-43A2-B87B-44C5052210F0}" dt="2019-09-18T21:35:56.388" v="1"/>
      <pc:docMkLst>
        <pc:docMk/>
      </pc:docMkLst>
      <pc:sldChg chg="ord">
        <pc:chgData name="Myles, Hannah" userId="S::hmyles@sd43.bc.ca::6611c642-9981-4dee-9d5e-20948ffb658d" providerId="AD" clId="Web-{3D5D99CD-68DE-43A2-B87B-44C5052210F0}" dt="2019-09-18T21:35:34.965" v="0"/>
        <pc:sldMkLst>
          <pc:docMk/>
          <pc:sldMk cId="992688041" sldId="260"/>
        </pc:sldMkLst>
      </pc:sldChg>
      <pc:sldChg chg="ord">
        <pc:chgData name="Myles, Hannah" userId="S::hmyles@sd43.bc.ca::6611c642-9981-4dee-9d5e-20948ffb658d" providerId="AD" clId="Web-{3D5D99CD-68DE-43A2-B87B-44C5052210F0}" dt="2019-09-18T21:35:56.388" v="1"/>
        <pc:sldMkLst>
          <pc:docMk/>
          <pc:sldMk cId="933259310" sldId="261"/>
        </pc:sldMkLst>
      </pc:sldChg>
    </pc:docChg>
  </pc:docChgLst>
  <pc:docChgLst>
    <pc:chgData name="Cheng, Trevor" userId="d2ebb7d4-e5b6-46e7-a975-9d69f7524ffe" providerId="ADAL" clId="{17ECBF66-F515-4390-B21C-EB4E0D6C40B4}"/>
    <pc:docChg chg="undo custSel addSld delSld modSld sldOrd">
      <pc:chgData name="Cheng, Trevor" userId="d2ebb7d4-e5b6-46e7-a975-9d69f7524ffe" providerId="ADAL" clId="{17ECBF66-F515-4390-B21C-EB4E0D6C40B4}" dt="2019-09-04T22:25:25.299" v="529" actId="2696"/>
      <pc:docMkLst>
        <pc:docMk/>
      </pc:docMkLst>
      <pc:sldChg chg="modSp">
        <pc:chgData name="Cheng, Trevor" userId="d2ebb7d4-e5b6-46e7-a975-9d69f7524ffe" providerId="ADAL" clId="{17ECBF66-F515-4390-B21C-EB4E0D6C40B4}" dt="2019-09-04T21:35:04.536" v="382" actId="20577"/>
        <pc:sldMkLst>
          <pc:docMk/>
          <pc:sldMk cId="3742517849" sldId="258"/>
        </pc:sldMkLst>
        <pc:spChg chg="mod">
          <ac:chgData name="Cheng, Trevor" userId="d2ebb7d4-e5b6-46e7-a975-9d69f7524ffe" providerId="ADAL" clId="{17ECBF66-F515-4390-B21C-EB4E0D6C40B4}" dt="2019-09-04T21:30:47.273" v="232" actId="20577"/>
          <ac:spMkLst>
            <pc:docMk/>
            <pc:sldMk cId="3742517849" sldId="258"/>
            <ac:spMk id="3" creationId="{1DD331EF-AA49-474B-B587-7269B442937B}"/>
          </ac:spMkLst>
        </pc:spChg>
        <pc:spChg chg="mod">
          <ac:chgData name="Cheng, Trevor" userId="d2ebb7d4-e5b6-46e7-a975-9d69f7524ffe" providerId="ADAL" clId="{17ECBF66-F515-4390-B21C-EB4E0D6C40B4}" dt="2019-09-04T21:35:04.536" v="382" actId="20577"/>
          <ac:spMkLst>
            <pc:docMk/>
            <pc:sldMk cId="3742517849" sldId="258"/>
            <ac:spMk id="4" creationId="{B75B9510-29D9-417D-BB91-8264DD164593}"/>
          </ac:spMkLst>
        </pc:spChg>
      </pc:sldChg>
      <pc:sldChg chg="modSp modAnim modNotesTx">
        <pc:chgData name="Cheng, Trevor" userId="d2ebb7d4-e5b6-46e7-a975-9d69f7524ffe" providerId="ADAL" clId="{17ECBF66-F515-4390-B21C-EB4E0D6C40B4}" dt="2019-09-04T21:32:31.152" v="258" actId="20577"/>
        <pc:sldMkLst>
          <pc:docMk/>
          <pc:sldMk cId="992688041" sldId="260"/>
        </pc:sldMkLst>
        <pc:spChg chg="mod">
          <ac:chgData name="Cheng, Trevor" userId="d2ebb7d4-e5b6-46e7-a975-9d69f7524ffe" providerId="ADAL" clId="{17ECBF66-F515-4390-B21C-EB4E0D6C40B4}" dt="2019-09-04T21:32:21.928" v="236" actId="20577"/>
          <ac:spMkLst>
            <pc:docMk/>
            <pc:sldMk cId="992688041" sldId="260"/>
            <ac:spMk id="5" creationId="{8F7A7E95-A4B0-4865-960C-A1C26DA78130}"/>
          </ac:spMkLst>
        </pc:spChg>
      </pc:sldChg>
      <pc:sldChg chg="modSp">
        <pc:chgData name="Cheng, Trevor" userId="d2ebb7d4-e5b6-46e7-a975-9d69f7524ffe" providerId="ADAL" clId="{17ECBF66-F515-4390-B21C-EB4E0D6C40B4}" dt="2019-09-04T21:34:14.217" v="336" actId="20577"/>
        <pc:sldMkLst>
          <pc:docMk/>
          <pc:sldMk cId="933259310" sldId="261"/>
        </pc:sldMkLst>
        <pc:graphicFrameChg chg="mod">
          <ac:chgData name="Cheng, Trevor" userId="d2ebb7d4-e5b6-46e7-a975-9d69f7524ffe" providerId="ADAL" clId="{17ECBF66-F515-4390-B21C-EB4E0D6C40B4}" dt="2019-09-04T21:34:14.217" v="336" actId="20577"/>
          <ac:graphicFrameMkLst>
            <pc:docMk/>
            <pc:sldMk cId="933259310" sldId="261"/>
            <ac:graphicFrameMk id="5" creationId="{E2776CE6-3FAF-4FC1-90D3-364CB1EF315A}"/>
          </ac:graphicFrameMkLst>
        </pc:graphicFrameChg>
        <pc:picChg chg="mod">
          <ac:chgData name="Cheng, Trevor" userId="d2ebb7d4-e5b6-46e7-a975-9d69f7524ffe" providerId="ADAL" clId="{17ECBF66-F515-4390-B21C-EB4E0D6C40B4}" dt="2019-09-04T21:33:44.946" v="307" actId="1076"/>
          <ac:picMkLst>
            <pc:docMk/>
            <pc:sldMk cId="933259310" sldId="261"/>
            <ac:picMk id="11" creationId="{B8C0B1C2-C94E-4479-82FA-616E9679E187}"/>
          </ac:picMkLst>
        </pc:picChg>
        <pc:picChg chg="mod">
          <ac:chgData name="Cheng, Trevor" userId="d2ebb7d4-e5b6-46e7-a975-9d69f7524ffe" providerId="ADAL" clId="{17ECBF66-F515-4390-B21C-EB4E0D6C40B4}" dt="2019-09-04T21:33:54.538" v="311" actId="1076"/>
          <ac:picMkLst>
            <pc:docMk/>
            <pc:sldMk cId="933259310" sldId="261"/>
            <ac:picMk id="13" creationId="{FC780E5D-308B-40E0-9570-F30EE5110322}"/>
          </ac:picMkLst>
        </pc:picChg>
      </pc:sldChg>
      <pc:sldChg chg="addSp delSp modSp add">
        <pc:chgData name="Cheng, Trevor" userId="d2ebb7d4-e5b6-46e7-a975-9d69f7524ffe" providerId="ADAL" clId="{17ECBF66-F515-4390-B21C-EB4E0D6C40B4}" dt="2019-09-04T20:38:42.614" v="192" actId="478"/>
        <pc:sldMkLst>
          <pc:docMk/>
          <pc:sldMk cId="3872607315" sldId="266"/>
        </pc:sldMkLst>
        <pc:spChg chg="mod">
          <ac:chgData name="Cheng, Trevor" userId="d2ebb7d4-e5b6-46e7-a975-9d69f7524ffe" providerId="ADAL" clId="{17ECBF66-F515-4390-B21C-EB4E0D6C40B4}" dt="2019-09-04T20:36:07.196" v="188" actId="20577"/>
          <ac:spMkLst>
            <pc:docMk/>
            <pc:sldMk cId="3872607315" sldId="266"/>
            <ac:spMk id="2" creationId="{29555A0D-A2F7-44EC-AA59-B23016373BE7}"/>
          </ac:spMkLst>
        </pc:spChg>
        <pc:spChg chg="del">
          <ac:chgData name="Cheng, Trevor" userId="d2ebb7d4-e5b6-46e7-a975-9d69f7524ffe" providerId="ADAL" clId="{17ECBF66-F515-4390-B21C-EB4E0D6C40B4}" dt="2019-09-04T20:21:10.181" v="169" actId="1032"/>
          <ac:spMkLst>
            <pc:docMk/>
            <pc:sldMk cId="3872607315" sldId="266"/>
            <ac:spMk id="3" creationId="{08212F4C-1EB0-452E-AD91-32D68AAE9667}"/>
          </ac:spMkLst>
        </pc:spChg>
        <pc:spChg chg="add mod">
          <ac:chgData name="Cheng, Trevor" userId="d2ebb7d4-e5b6-46e7-a975-9d69f7524ffe" providerId="ADAL" clId="{17ECBF66-F515-4390-B21C-EB4E0D6C40B4}" dt="2019-09-04T20:38:42.614" v="192" actId="478"/>
          <ac:spMkLst>
            <pc:docMk/>
            <pc:sldMk cId="3872607315" sldId="266"/>
            <ac:spMk id="5" creationId="{0360A4B8-B387-4043-BA6D-66A4FB5AFD4B}"/>
          </ac:spMkLst>
        </pc:spChg>
        <pc:graphicFrameChg chg="add del mod">
          <ac:chgData name="Cheng, Trevor" userId="d2ebb7d4-e5b6-46e7-a975-9d69f7524ffe" providerId="ADAL" clId="{17ECBF66-F515-4390-B21C-EB4E0D6C40B4}" dt="2019-09-04T20:38:42.614" v="192" actId="478"/>
          <ac:graphicFrameMkLst>
            <pc:docMk/>
            <pc:sldMk cId="3872607315" sldId="266"/>
            <ac:graphicFrameMk id="4" creationId="{BABA02AA-BB64-4DFD-9444-638C30B9B8B3}"/>
          </ac:graphicFrameMkLst>
        </pc:graphicFrameChg>
      </pc:sldChg>
    </pc:docChg>
  </pc:docChgLst>
  <pc:docChgLst>
    <pc:chgData name="Chastkavich, Travis" userId="dc96672f-be88-44bb-a37b-6e64147ea8cf" providerId="ADAL" clId="{593ED5C0-307E-44B0-8C85-D18548F5D704}"/>
    <pc:docChg chg="modSld">
      <pc:chgData name="Chastkavich, Travis" userId="dc96672f-be88-44bb-a37b-6e64147ea8cf" providerId="ADAL" clId="{593ED5C0-307E-44B0-8C85-D18548F5D704}" dt="2019-09-04T17:08:01.647" v="41" actId="20577"/>
      <pc:docMkLst>
        <pc:docMk/>
      </pc:docMkLst>
      <pc:sldChg chg="modSp">
        <pc:chgData name="Chastkavich, Travis" userId="dc96672f-be88-44bb-a37b-6e64147ea8cf" providerId="ADAL" clId="{593ED5C0-307E-44B0-8C85-D18548F5D704}" dt="2019-09-04T17:08:01.647" v="41" actId="20577"/>
        <pc:sldMkLst>
          <pc:docMk/>
          <pc:sldMk cId="3842844980" sldId="264"/>
        </pc:sldMkLst>
        <pc:spChg chg="mod">
          <ac:chgData name="Chastkavich, Travis" userId="dc96672f-be88-44bb-a37b-6e64147ea8cf" providerId="ADAL" clId="{593ED5C0-307E-44B0-8C85-D18548F5D704}" dt="2019-09-04T17:08:01.647" v="41" actId="20577"/>
          <ac:spMkLst>
            <pc:docMk/>
            <pc:sldMk cId="3842844980" sldId="264"/>
            <ac:spMk id="2" creationId="{A88281EC-1470-4CBD-9E3A-C4EE62838BE6}"/>
          </ac:spMkLst>
        </pc:spChg>
      </pc:sldChg>
    </pc:docChg>
  </pc:docChgLst>
  <pc:docChgLst>
    <pc:chgData name="Cheng, Trevor" userId="d2ebb7d4-e5b6-46e7-a975-9d69f7524ffe" providerId="ADAL" clId="{B1C2CCA6-8A05-4E2E-BDE5-C985CD80ECC5}"/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9-18T10:24:02.045" idx="1">
    <p:pos x="6788" y="3545"/>
    <p:text>Why do we have science fair here?</p:text>
    <p:extLst>
      <p:ext uri="{C676402C-5697-4E1C-873F-D02D1690AC5C}">
        <p15:threadingInfo xmlns:p15="http://schemas.microsoft.com/office/powerpoint/2012/main" timeZoneBias="4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6D0879-F8B4-4A45-84B9-061ABF4E1F88}" type="doc">
      <dgm:prSet loTypeId="urn:microsoft.com/office/officeart/2005/8/layout/hierarchy1" loCatId="hierarchy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373473C-DD59-4393-8D42-ABF386EAE57A}">
      <dgm:prSet/>
      <dgm:spPr/>
      <dgm:t>
        <a:bodyPr/>
        <a:lstStyle/>
        <a:p>
          <a:r>
            <a:rPr lang="en-US" b="1"/>
            <a:t>Teams:</a:t>
          </a:r>
          <a:r>
            <a:rPr lang="en-US"/>
            <a:t> To Submit Work</a:t>
          </a:r>
        </a:p>
      </dgm:t>
    </dgm:pt>
    <dgm:pt modelId="{665E0310-31BE-4B06-AEFB-5D438197C251}" type="parTrans" cxnId="{6388A3C1-3857-4AE1-9E1B-3F125F0A609D}">
      <dgm:prSet/>
      <dgm:spPr/>
      <dgm:t>
        <a:bodyPr/>
        <a:lstStyle/>
        <a:p>
          <a:endParaRPr lang="en-US"/>
        </a:p>
      </dgm:t>
    </dgm:pt>
    <dgm:pt modelId="{1B5A91A1-F146-49EF-8BCC-7C5BE11DE459}" type="sibTrans" cxnId="{6388A3C1-3857-4AE1-9E1B-3F125F0A609D}">
      <dgm:prSet/>
      <dgm:spPr/>
      <dgm:t>
        <a:bodyPr/>
        <a:lstStyle/>
        <a:p>
          <a:endParaRPr lang="en-US"/>
        </a:p>
      </dgm:t>
    </dgm:pt>
    <dgm:pt modelId="{50DA2043-F258-4938-85C2-032245EA45BE}">
      <dgm:prSet/>
      <dgm:spPr/>
      <dgm:t>
        <a:bodyPr/>
        <a:lstStyle/>
        <a:p>
          <a:r>
            <a:rPr lang="en-US" b="1"/>
            <a:t>Terry Fox Blog </a:t>
          </a:r>
        </a:p>
        <a:p>
          <a:r>
            <a:rPr lang="en-US"/>
            <a:t>Complete Work</a:t>
          </a:r>
        </a:p>
      </dgm:t>
    </dgm:pt>
    <dgm:pt modelId="{B96D4B57-4C6C-48FE-8BF3-785D9DE95BDC}" type="parTrans" cxnId="{77749B60-53F2-4531-9F36-CECB38C9E6BB}">
      <dgm:prSet/>
      <dgm:spPr/>
      <dgm:t>
        <a:bodyPr/>
        <a:lstStyle/>
        <a:p>
          <a:endParaRPr lang="en-US"/>
        </a:p>
      </dgm:t>
    </dgm:pt>
    <dgm:pt modelId="{96055CE4-1E58-42F2-AFD5-79C0EF3927A0}" type="sibTrans" cxnId="{77749B60-53F2-4531-9F36-CECB38C9E6BB}">
      <dgm:prSet/>
      <dgm:spPr/>
      <dgm:t>
        <a:bodyPr/>
        <a:lstStyle/>
        <a:p>
          <a:endParaRPr lang="en-US"/>
        </a:p>
      </dgm:t>
    </dgm:pt>
    <dgm:pt modelId="{CD4EFC52-6E3F-4847-A8BB-5CD639C41BC3}">
      <dgm:prSet/>
      <dgm:spPr/>
      <dgm:t>
        <a:bodyPr/>
        <a:lstStyle/>
        <a:p>
          <a:r>
            <a:rPr lang="en-US" b="1"/>
            <a:t>E-mail: </a:t>
          </a:r>
        </a:p>
        <a:p>
          <a:r>
            <a:rPr lang="en-US"/>
            <a:t>progress Reports</a:t>
          </a:r>
        </a:p>
      </dgm:t>
    </dgm:pt>
    <dgm:pt modelId="{D11B91F8-2825-484D-8436-9AF61DA65D2A}" type="parTrans" cxnId="{22E9F3EF-EADE-41D1-952F-CB4CF1852E42}">
      <dgm:prSet/>
      <dgm:spPr/>
      <dgm:t>
        <a:bodyPr/>
        <a:lstStyle/>
        <a:p>
          <a:endParaRPr lang="en-US"/>
        </a:p>
      </dgm:t>
    </dgm:pt>
    <dgm:pt modelId="{EBF6DA7C-481E-4B12-A625-D198A7D1EBE5}" type="sibTrans" cxnId="{22E9F3EF-EADE-41D1-952F-CB4CF1852E42}">
      <dgm:prSet/>
      <dgm:spPr/>
      <dgm:t>
        <a:bodyPr/>
        <a:lstStyle/>
        <a:p>
          <a:endParaRPr lang="en-US"/>
        </a:p>
      </dgm:t>
    </dgm:pt>
    <dgm:pt modelId="{3FE8D217-9868-4C3F-9945-5EE7202808D4}" type="pres">
      <dgm:prSet presAssocID="{C66D0879-F8B4-4A45-84B9-061ABF4E1F8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7B3C123-073F-4133-B495-34BDE2AD207E}" type="pres">
      <dgm:prSet presAssocID="{8373473C-DD59-4393-8D42-ABF386EAE57A}" presName="hierRoot1" presStyleCnt="0"/>
      <dgm:spPr/>
    </dgm:pt>
    <dgm:pt modelId="{730C54E9-6150-4CC3-9A7A-670DD0143518}" type="pres">
      <dgm:prSet presAssocID="{8373473C-DD59-4393-8D42-ABF386EAE57A}" presName="composite" presStyleCnt="0"/>
      <dgm:spPr/>
    </dgm:pt>
    <dgm:pt modelId="{4D4B237F-C0F2-4790-A182-D02E156123E5}" type="pres">
      <dgm:prSet presAssocID="{8373473C-DD59-4393-8D42-ABF386EAE57A}" presName="background" presStyleLbl="node0" presStyleIdx="0" presStyleCnt="3"/>
      <dgm:spPr/>
    </dgm:pt>
    <dgm:pt modelId="{451499C7-1B98-4A28-A843-00D957217053}" type="pres">
      <dgm:prSet presAssocID="{8373473C-DD59-4393-8D42-ABF386EAE57A}" presName="text" presStyleLbl="fgAcc0" presStyleIdx="0" presStyleCnt="3" custLinFactX="27850" custLinFactNeighborX="100000" custLinFactNeighborY="4706">
        <dgm:presLayoutVars>
          <dgm:chPref val="3"/>
        </dgm:presLayoutVars>
      </dgm:prSet>
      <dgm:spPr/>
    </dgm:pt>
    <dgm:pt modelId="{BE07E4F0-4B40-4AD8-874E-2296AA22EF29}" type="pres">
      <dgm:prSet presAssocID="{8373473C-DD59-4393-8D42-ABF386EAE57A}" presName="hierChild2" presStyleCnt="0"/>
      <dgm:spPr/>
    </dgm:pt>
    <dgm:pt modelId="{17FCF483-9CC7-4162-98CE-29AFF7A4D6BC}" type="pres">
      <dgm:prSet presAssocID="{50DA2043-F258-4938-85C2-032245EA45BE}" presName="hierRoot1" presStyleCnt="0"/>
      <dgm:spPr/>
    </dgm:pt>
    <dgm:pt modelId="{D9CE7DDD-3C1C-4D62-82C5-2FB506E96E37}" type="pres">
      <dgm:prSet presAssocID="{50DA2043-F258-4938-85C2-032245EA45BE}" presName="composite" presStyleCnt="0"/>
      <dgm:spPr/>
    </dgm:pt>
    <dgm:pt modelId="{2FD9D165-CB29-4837-BC66-633C93D58222}" type="pres">
      <dgm:prSet presAssocID="{50DA2043-F258-4938-85C2-032245EA45BE}" presName="background" presStyleLbl="node0" presStyleIdx="1" presStyleCnt="3"/>
      <dgm:spPr/>
    </dgm:pt>
    <dgm:pt modelId="{9EC1F241-4B89-4A43-B40D-371C047FD506}" type="pres">
      <dgm:prSet presAssocID="{50DA2043-F258-4938-85C2-032245EA45BE}" presName="text" presStyleLbl="fgAcc0" presStyleIdx="1" presStyleCnt="3" custLinFactX="-14667" custLinFactNeighborX="-100000" custLinFactNeighborY="4706">
        <dgm:presLayoutVars>
          <dgm:chPref val="3"/>
        </dgm:presLayoutVars>
      </dgm:prSet>
      <dgm:spPr/>
    </dgm:pt>
    <dgm:pt modelId="{E5A0DB32-DDBA-41E7-8488-B8CD6840B53F}" type="pres">
      <dgm:prSet presAssocID="{50DA2043-F258-4938-85C2-032245EA45BE}" presName="hierChild2" presStyleCnt="0"/>
      <dgm:spPr/>
    </dgm:pt>
    <dgm:pt modelId="{CA489636-2FAB-4F20-B827-5B904A72D216}" type="pres">
      <dgm:prSet presAssocID="{CD4EFC52-6E3F-4847-A8BB-5CD639C41BC3}" presName="hierRoot1" presStyleCnt="0"/>
      <dgm:spPr/>
    </dgm:pt>
    <dgm:pt modelId="{83DF8F5D-8394-4D1D-8400-8E80789E332E}" type="pres">
      <dgm:prSet presAssocID="{CD4EFC52-6E3F-4847-A8BB-5CD639C41BC3}" presName="composite" presStyleCnt="0"/>
      <dgm:spPr/>
    </dgm:pt>
    <dgm:pt modelId="{1B22794A-D306-4D7A-8767-435BC6A68514}" type="pres">
      <dgm:prSet presAssocID="{CD4EFC52-6E3F-4847-A8BB-5CD639C41BC3}" presName="background" presStyleLbl="node0" presStyleIdx="2" presStyleCnt="3"/>
      <dgm:spPr/>
    </dgm:pt>
    <dgm:pt modelId="{2D006075-00A9-41FE-AFA5-E79DDE67292B}" type="pres">
      <dgm:prSet presAssocID="{CD4EFC52-6E3F-4847-A8BB-5CD639C41BC3}" presName="text" presStyleLbl="fgAcc0" presStyleIdx="2" presStyleCnt="3">
        <dgm:presLayoutVars>
          <dgm:chPref val="3"/>
        </dgm:presLayoutVars>
      </dgm:prSet>
      <dgm:spPr/>
    </dgm:pt>
    <dgm:pt modelId="{99244258-BC6D-4986-9A1E-FE05C4E93090}" type="pres">
      <dgm:prSet presAssocID="{CD4EFC52-6E3F-4847-A8BB-5CD639C41BC3}" presName="hierChild2" presStyleCnt="0"/>
      <dgm:spPr/>
    </dgm:pt>
  </dgm:ptLst>
  <dgm:cxnLst>
    <dgm:cxn modelId="{77749B60-53F2-4531-9F36-CECB38C9E6BB}" srcId="{C66D0879-F8B4-4A45-84B9-061ABF4E1F88}" destId="{50DA2043-F258-4938-85C2-032245EA45BE}" srcOrd="1" destOrd="0" parTransId="{B96D4B57-4C6C-48FE-8BF3-785D9DE95BDC}" sibTransId="{96055CE4-1E58-42F2-AFD5-79C0EF3927A0}"/>
    <dgm:cxn modelId="{08ABF57A-4617-492E-91F1-AE065A75A88A}" type="presOf" srcId="{C66D0879-F8B4-4A45-84B9-061ABF4E1F88}" destId="{3FE8D217-9868-4C3F-9945-5EE7202808D4}" srcOrd="0" destOrd="0" presId="urn:microsoft.com/office/officeart/2005/8/layout/hierarchy1"/>
    <dgm:cxn modelId="{63067D7B-29C8-4874-A1A2-7DF2DAB780B1}" type="presOf" srcId="{CD4EFC52-6E3F-4847-A8BB-5CD639C41BC3}" destId="{2D006075-00A9-41FE-AFA5-E79DDE67292B}" srcOrd="0" destOrd="0" presId="urn:microsoft.com/office/officeart/2005/8/layout/hierarchy1"/>
    <dgm:cxn modelId="{6388A3C1-3857-4AE1-9E1B-3F125F0A609D}" srcId="{C66D0879-F8B4-4A45-84B9-061ABF4E1F88}" destId="{8373473C-DD59-4393-8D42-ABF386EAE57A}" srcOrd="0" destOrd="0" parTransId="{665E0310-31BE-4B06-AEFB-5D438197C251}" sibTransId="{1B5A91A1-F146-49EF-8BCC-7C5BE11DE459}"/>
    <dgm:cxn modelId="{183664CE-ADCA-49F9-BB36-D2D8CF4E7CBA}" type="presOf" srcId="{50DA2043-F258-4938-85C2-032245EA45BE}" destId="{9EC1F241-4B89-4A43-B40D-371C047FD506}" srcOrd="0" destOrd="0" presId="urn:microsoft.com/office/officeart/2005/8/layout/hierarchy1"/>
    <dgm:cxn modelId="{22E9F3EF-EADE-41D1-952F-CB4CF1852E42}" srcId="{C66D0879-F8B4-4A45-84B9-061ABF4E1F88}" destId="{CD4EFC52-6E3F-4847-A8BB-5CD639C41BC3}" srcOrd="2" destOrd="0" parTransId="{D11B91F8-2825-484D-8436-9AF61DA65D2A}" sibTransId="{EBF6DA7C-481E-4B12-A625-D198A7D1EBE5}"/>
    <dgm:cxn modelId="{C1BAA2F4-82E3-4FA1-B42E-B64AFF710144}" type="presOf" srcId="{8373473C-DD59-4393-8D42-ABF386EAE57A}" destId="{451499C7-1B98-4A28-A843-00D957217053}" srcOrd="0" destOrd="0" presId="urn:microsoft.com/office/officeart/2005/8/layout/hierarchy1"/>
    <dgm:cxn modelId="{D49DDF70-70BC-4C4C-8662-B9D522B989DA}" type="presParOf" srcId="{3FE8D217-9868-4C3F-9945-5EE7202808D4}" destId="{D7B3C123-073F-4133-B495-34BDE2AD207E}" srcOrd="0" destOrd="0" presId="urn:microsoft.com/office/officeart/2005/8/layout/hierarchy1"/>
    <dgm:cxn modelId="{E2D12286-680D-4D22-B417-612EF58304E1}" type="presParOf" srcId="{D7B3C123-073F-4133-B495-34BDE2AD207E}" destId="{730C54E9-6150-4CC3-9A7A-670DD0143518}" srcOrd="0" destOrd="0" presId="urn:microsoft.com/office/officeart/2005/8/layout/hierarchy1"/>
    <dgm:cxn modelId="{F64284C6-FC0D-43A2-967A-B175CA54EEF3}" type="presParOf" srcId="{730C54E9-6150-4CC3-9A7A-670DD0143518}" destId="{4D4B237F-C0F2-4790-A182-D02E156123E5}" srcOrd="0" destOrd="0" presId="urn:microsoft.com/office/officeart/2005/8/layout/hierarchy1"/>
    <dgm:cxn modelId="{F5CCE1BB-CE4C-4372-B9D8-E459FA2F29CB}" type="presParOf" srcId="{730C54E9-6150-4CC3-9A7A-670DD0143518}" destId="{451499C7-1B98-4A28-A843-00D957217053}" srcOrd="1" destOrd="0" presId="urn:microsoft.com/office/officeart/2005/8/layout/hierarchy1"/>
    <dgm:cxn modelId="{618440B9-DD2F-41FF-AFF7-51EBAFADE98D}" type="presParOf" srcId="{D7B3C123-073F-4133-B495-34BDE2AD207E}" destId="{BE07E4F0-4B40-4AD8-874E-2296AA22EF29}" srcOrd="1" destOrd="0" presId="urn:microsoft.com/office/officeart/2005/8/layout/hierarchy1"/>
    <dgm:cxn modelId="{93014AF9-8709-469D-8039-92ACB5D7D14D}" type="presParOf" srcId="{3FE8D217-9868-4C3F-9945-5EE7202808D4}" destId="{17FCF483-9CC7-4162-98CE-29AFF7A4D6BC}" srcOrd="1" destOrd="0" presId="urn:microsoft.com/office/officeart/2005/8/layout/hierarchy1"/>
    <dgm:cxn modelId="{6230320B-05F9-47BF-9D41-15AB947129EA}" type="presParOf" srcId="{17FCF483-9CC7-4162-98CE-29AFF7A4D6BC}" destId="{D9CE7DDD-3C1C-4D62-82C5-2FB506E96E37}" srcOrd="0" destOrd="0" presId="urn:microsoft.com/office/officeart/2005/8/layout/hierarchy1"/>
    <dgm:cxn modelId="{990EA087-B93B-4CD9-B47A-2BB67B413209}" type="presParOf" srcId="{D9CE7DDD-3C1C-4D62-82C5-2FB506E96E37}" destId="{2FD9D165-CB29-4837-BC66-633C93D58222}" srcOrd="0" destOrd="0" presId="urn:microsoft.com/office/officeart/2005/8/layout/hierarchy1"/>
    <dgm:cxn modelId="{51879B94-D699-41E8-B86F-6AF858056A7A}" type="presParOf" srcId="{D9CE7DDD-3C1C-4D62-82C5-2FB506E96E37}" destId="{9EC1F241-4B89-4A43-B40D-371C047FD506}" srcOrd="1" destOrd="0" presId="urn:microsoft.com/office/officeart/2005/8/layout/hierarchy1"/>
    <dgm:cxn modelId="{EA335660-9611-461F-B368-8E8FA456074C}" type="presParOf" srcId="{17FCF483-9CC7-4162-98CE-29AFF7A4D6BC}" destId="{E5A0DB32-DDBA-41E7-8488-B8CD6840B53F}" srcOrd="1" destOrd="0" presId="urn:microsoft.com/office/officeart/2005/8/layout/hierarchy1"/>
    <dgm:cxn modelId="{E4C995E4-4092-4904-AE38-FBB2EF2A3711}" type="presParOf" srcId="{3FE8D217-9868-4C3F-9945-5EE7202808D4}" destId="{CA489636-2FAB-4F20-B827-5B904A72D216}" srcOrd="2" destOrd="0" presId="urn:microsoft.com/office/officeart/2005/8/layout/hierarchy1"/>
    <dgm:cxn modelId="{42B0C805-5321-47DD-9965-158716A299F7}" type="presParOf" srcId="{CA489636-2FAB-4F20-B827-5B904A72D216}" destId="{83DF8F5D-8394-4D1D-8400-8E80789E332E}" srcOrd="0" destOrd="0" presId="urn:microsoft.com/office/officeart/2005/8/layout/hierarchy1"/>
    <dgm:cxn modelId="{68C614DB-294F-4734-84DE-10EC711B253C}" type="presParOf" srcId="{83DF8F5D-8394-4D1D-8400-8E80789E332E}" destId="{1B22794A-D306-4D7A-8767-435BC6A68514}" srcOrd="0" destOrd="0" presId="urn:microsoft.com/office/officeart/2005/8/layout/hierarchy1"/>
    <dgm:cxn modelId="{140DA50B-A9A6-442A-95C5-6550163E836F}" type="presParOf" srcId="{83DF8F5D-8394-4D1D-8400-8E80789E332E}" destId="{2D006075-00A9-41FE-AFA5-E79DDE67292B}" srcOrd="1" destOrd="0" presId="urn:microsoft.com/office/officeart/2005/8/layout/hierarchy1"/>
    <dgm:cxn modelId="{FCC724E9-4148-4ABB-9B22-AB7DED2F7C3A}" type="presParOf" srcId="{CA489636-2FAB-4F20-B827-5B904A72D216}" destId="{99244258-BC6D-4986-9A1E-FE05C4E9309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4B237F-C0F2-4790-A182-D02E156123E5}">
      <dsp:nvSpPr>
        <dsp:cNvPr id="0" name=""/>
        <dsp:cNvSpPr/>
      </dsp:nvSpPr>
      <dsp:spPr>
        <a:xfrm>
          <a:off x="3691352" y="498192"/>
          <a:ext cx="2887252" cy="18334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51499C7-1B98-4A28-A843-00D957217053}">
      <dsp:nvSpPr>
        <dsp:cNvPr id="0" name=""/>
        <dsp:cNvSpPr/>
      </dsp:nvSpPr>
      <dsp:spPr>
        <a:xfrm>
          <a:off x="4012157" y="802958"/>
          <a:ext cx="2887252" cy="18334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/>
            <a:t>Teams:</a:t>
          </a:r>
          <a:r>
            <a:rPr lang="en-US" sz="3100" kern="1200"/>
            <a:t> To Submit Work</a:t>
          </a:r>
        </a:p>
      </dsp:txBody>
      <dsp:txXfrm>
        <a:off x="4065856" y="856657"/>
        <a:ext cx="2779854" cy="1726007"/>
      </dsp:txXfrm>
    </dsp:sp>
    <dsp:sp modelId="{2FD9D165-CB29-4837-BC66-633C93D58222}">
      <dsp:nvSpPr>
        <dsp:cNvPr id="0" name=""/>
        <dsp:cNvSpPr/>
      </dsp:nvSpPr>
      <dsp:spPr>
        <a:xfrm>
          <a:off x="218138" y="498192"/>
          <a:ext cx="2887252" cy="18334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EC1F241-4B89-4A43-B40D-371C047FD506}">
      <dsp:nvSpPr>
        <dsp:cNvPr id="0" name=""/>
        <dsp:cNvSpPr/>
      </dsp:nvSpPr>
      <dsp:spPr>
        <a:xfrm>
          <a:off x="538944" y="802958"/>
          <a:ext cx="2887252" cy="18334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/>
            <a:t>Terry Fox Blog </a:t>
          </a:r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Complete Work</a:t>
          </a:r>
        </a:p>
      </dsp:txBody>
      <dsp:txXfrm>
        <a:off x="592643" y="856657"/>
        <a:ext cx="2779854" cy="1726007"/>
      </dsp:txXfrm>
    </dsp:sp>
    <dsp:sp modelId="{1B22794A-D306-4D7A-8767-435BC6A68514}">
      <dsp:nvSpPr>
        <dsp:cNvPr id="0" name=""/>
        <dsp:cNvSpPr/>
      </dsp:nvSpPr>
      <dsp:spPr>
        <a:xfrm>
          <a:off x="7057727" y="411912"/>
          <a:ext cx="2887252" cy="18334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006075-00A9-41FE-AFA5-E79DDE67292B}">
      <dsp:nvSpPr>
        <dsp:cNvPr id="0" name=""/>
        <dsp:cNvSpPr/>
      </dsp:nvSpPr>
      <dsp:spPr>
        <a:xfrm>
          <a:off x="7378533" y="716678"/>
          <a:ext cx="2887252" cy="18334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/>
            <a:t>E-mail: </a:t>
          </a:r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progress Reports</a:t>
          </a:r>
        </a:p>
      </dsp:txBody>
      <dsp:txXfrm>
        <a:off x="7432232" y="770377"/>
        <a:ext cx="2779854" cy="17260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B3997F7-C947-413A-801D-6A00A8A4E5D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E284F2-C228-42B5-BF21-C1D18439391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7AE6B2-9FA4-4566-A573-AF61711524D9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E8A720-7130-4220-B96C-13EB5F397CD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C3C8A8-A42B-4878-889D-E5C0527ABAC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FC9882-8D38-480B-BDEA-34B185C5F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3871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18T22:16:33.10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18T22:20:41.039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1,'6'0,"10"0,7 0,8 0,5 0,2 0,2 0,1 0,0 0,-1 0,0 0,-7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18T22:20:54.82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0,'6'0,"10"0,8 0,7 0,5 0,2 0,2 7,1 1,0 1,-1-3,0-1,0-2,-7-1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18T22:21:50.355"/>
    </inkml:context>
    <inkml:brush xml:id="br0">
      <inkml:brushProperty name="width" value="0.2" units="cm"/>
      <inkml:brushProperty name="height" value="0.2" units="cm"/>
      <inkml:brushProperty name="ignorePressure" value="1"/>
    </inkml:brush>
  </inkml:definitions>
  <inkml:trace contextRef="#ctx0" brushRef="#br0">1 314,'2041'0,"-1980"3,-1 2,16 6,-6-1,30-2,633-4,-377-7,-173 5,204-5,-207-15,-83 7,35 2,904 7,-497 5,-479-6,-1-2,25-7,-13 2,26 1,317 6,-216 5,-164-2</inkml:trace>
  <inkml:trace contextRef="#ctx0" brushRef="#br0" timeOffset="24788.988">6642 1,'11'0,"14"-1,1 1,-1 2,0 1,1 0,13 5,-7 0,1-3,-1 0,12-2,-10 0,0 1,-1 1,4 3,-3-1,1-1,0-2,0-2,17-1,44 3,-63 1,-2 1,15 4,27 6,-85-17,0 1,0 1,0 0,1 0,-1 1,0 1,1 0,-1 0,1 1,-7 4,-3 1,0 1,1 1,0 1,1 1,-14 12,11-9,-1-1,0-1,0-1,-2-1,1-1,-16 4,37-13,-8 3,1 1,1 0,-1 1,1 0,0 1,0 0,1 0,0 1,1 0,-5 8,1-3,-1-1,0 0,-1-1,-5 5,3-4,0 1,1 1,1 0,-9 13,7-9,0-1,-18 17,15-20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18T22:16:46.10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18T22:16:53.45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0,'2426'0,"-2337"4,69 12,-59-5,22-3,-86-5,0 1,33 9,-32-6,1-1,20 0,605-3,-339-6,140 3,-426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18T22:16:56.11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45,'55'0,"166"0,159-23,-171 8,0 9,14 9,7 0,-213-3,103 0,113 15,-87-2,77-6,-24-1,-7 12,-99-6,59-3,-17-2,0 5,4 8,0-1,125 1,380-20,-276-2,-331 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18T22:17:34.10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1,'2426'0,"-2392"0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18T22:17:42.557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3,'86'-1,"-14"-1,42 6,-102-2,0 1,0 0,0 1,0 0,-1 0,1 1,-1 1,0 1,1-1,0 0,1 0,-1-1,1-1,0 0,10 1,18 0,39-2,-46-3,0 2,0 1,12 4,11 2,1-3,0-2,39-3,64 4,-32 12,10 2,-102-17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18T22:17:45.469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0,'2740'0,"-2713"2,0 0,1 2,20 6,58 8,203-12,-243 7,-42-4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18T22:17:47.640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18T22:18:41.420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0,'1018'0,"-988"2,0 1,0 2,-1 1,10 4,2 0,79 25,-91-30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1CD039-D009-4425-B6C7-A02C8AB60A27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BBE4F3-2633-4D15-A38B-E1BF02AF4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099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Fix and </a:t>
            </a:r>
            <a:r>
              <a:rPr lang="en-US" err="1"/>
              <a:t>seperate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BE4F3-2633-4D15-A38B-E1BF02AF4B7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536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fontAlgn="base">
              <a:buNone/>
            </a:pPr>
            <a:r>
              <a:rPr lang="en-US"/>
              <a:t>Communication</a:t>
            </a:r>
          </a:p>
          <a:p>
            <a:pPr marL="0" indent="0" fontAlgn="base">
              <a:buNone/>
            </a:pPr>
            <a:r>
              <a:rPr lang="en-US"/>
              <a:t>Blends the message and media digitally to effectively communicate </a:t>
            </a:r>
          </a:p>
          <a:p>
            <a:pPr marL="0" indent="0">
              <a:buNone/>
            </a:pPr>
            <a:r>
              <a:rPr lang="en-US"/>
              <a:t>Research &amp; Information Fluency </a:t>
            </a:r>
          </a:p>
          <a:p>
            <a:pPr marL="0" indent="0" fontAlgn="base">
              <a:buNone/>
            </a:pPr>
            <a:r>
              <a:rPr lang="en-US"/>
              <a:t>Explores, experiments, and innovates </a:t>
            </a:r>
          </a:p>
          <a:p>
            <a:pPr marL="0" indent="0" fontAlgn="base">
              <a:buFont typeface="Arial" panose="020B0604020202020204" pitchFamily="34" charset="0"/>
              <a:buNone/>
            </a:pPr>
            <a:r>
              <a:rPr lang="en-US"/>
              <a:t>Digital Citizenship</a:t>
            </a:r>
          </a:p>
          <a:p>
            <a:pPr fontAlgn="base"/>
            <a:r>
              <a:rPr lang="en-US"/>
              <a:t>Expresses personal views and perspectives as a positive digital citizen. </a:t>
            </a:r>
          </a:p>
          <a:p>
            <a:pPr fontAlgn="base"/>
            <a:r>
              <a:rPr lang="en-US"/>
              <a:t> </a:t>
            </a:r>
          </a:p>
          <a:p>
            <a:pPr marL="0" indent="0" fontAlgn="base">
              <a:buNone/>
            </a:pPr>
            <a:r>
              <a:rPr lang="en-US"/>
              <a:t>Technology Operations and Concepts </a:t>
            </a:r>
          </a:p>
          <a:p>
            <a:pPr fontAlgn="base"/>
            <a:r>
              <a:rPr lang="en-US"/>
              <a:t>Understands how to use navigational systems (e.g., scrolling, active windows, menus, buttons, etc.) </a:t>
            </a:r>
          </a:p>
          <a:p>
            <a:pPr marL="0" indent="0" fontAlgn="base"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BE4F3-2633-4D15-A38B-E1BF02AF4B7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556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/>
              <a:t>Most Core Tasks are on a 6 week schedule, </a:t>
            </a:r>
          </a:p>
          <a:p>
            <a:r>
              <a:rPr lang="en-US" sz="1200"/>
              <a:t>Typical “Task Cycles”</a:t>
            </a:r>
          </a:p>
          <a:p>
            <a:r>
              <a:rPr lang="en-US" sz="1200"/>
              <a:t> 3 weeks of lessons, repeated each week</a:t>
            </a:r>
          </a:p>
          <a:p>
            <a:pPr marL="0" indent="0">
              <a:buNone/>
            </a:pPr>
            <a:endParaRPr lang="en-US" sz="1200"/>
          </a:p>
          <a:p>
            <a:r>
              <a:rPr lang="en-US" sz="1200"/>
              <a:t> 3 weeks of help, no class instruction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BE4F3-2633-4D15-A38B-E1BF02AF4B7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670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Manual Guide of Websites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BE4F3-2633-4D15-A38B-E1BF02AF4B7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3219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Go Over First Assignment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BE4F3-2633-4D15-A38B-E1BF02AF4B7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547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D4D8A-4147-4115-B854-10BD287694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1067F7-A3A2-47A2-AD7A-851D792526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D08551-4615-425D-BAD3-116D0A1CE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ED365-83BB-4527-8885-00D7CEA4FE3E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9878A7-C28F-4070-9EEC-F507307F4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DF6725-B21F-428C-944D-00893F785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EAB0E-A6C6-46DE-9236-4DB5A63E1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520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26918-6C4C-4230-B57B-4754F6E60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9CC857-A9B3-49E4-8E47-82AB57C2EA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72BBAD-780E-4919-BECE-4C3F5E43B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ED365-83BB-4527-8885-00D7CEA4FE3E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8A766-68F5-463E-A453-6FF917D3E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BD8359-C922-44BA-8A07-66859EE26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EAB0E-A6C6-46DE-9236-4DB5A63E1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407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D75DF3-6CB3-4A66-8ACB-34DACE7758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F47AAB-7E49-4B09-AA38-DC67747526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ACBFA3-6B8E-4467-B359-850D0892B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ED365-83BB-4527-8885-00D7CEA4FE3E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5EE0B8-6AFA-4E69-A027-397A887EC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1AD9A2-151B-4611-83A8-716AE9292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EAB0E-A6C6-46DE-9236-4DB5A63E1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593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2C8DE-6895-4DE7-8AFC-116A76950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C6B453-D85C-4142-9F6D-BB85134508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7FD814-9F1C-4D47-BC50-24671353B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ED365-83BB-4527-8885-00D7CEA4FE3E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093607-CDFE-421F-BDAF-851E2F203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29CC95-B63C-4106-8C01-6A305D00E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EAB0E-A6C6-46DE-9236-4DB5A63E1B0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3F9866-AAB9-4E66-A8AC-AC0C274CB4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890"/>
            <a:ext cx="1731181" cy="71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346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D9395-85BF-4EF6-AA31-A58F1AF59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2B8F1E-8BB4-4195-895F-86C1FFEEEF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F73FF8-9BBB-4F33-924B-720808E08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ED365-83BB-4527-8885-00D7CEA4FE3E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314011-49F5-4D45-8C47-C2DE5366D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5EE8F8-E39B-4790-B938-2119AFE39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EAB0E-A6C6-46DE-9236-4DB5A63E1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183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EA924-953D-4839-894F-864012417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4F687-BF41-4778-9769-006EF18BD7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3D8AE2-F2C7-4740-BEE4-F0CDB8DAFC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69692C-3556-42C8-B00C-4228D4CA3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ED365-83BB-4527-8885-00D7CEA4FE3E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94816D-9CF1-4113-8EC5-9C904FE1C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8DA3F4-711C-4A3F-9410-283FF08EB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EAB0E-A6C6-46DE-9236-4DB5A63E1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687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ED8AA-8216-4A6D-B704-D3A3FCFBE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8A89E8-3274-4A5E-A29F-CC4A9B71BA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ED424-CB7C-47F7-88FC-CE0376D9A4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84D9FD-EC80-4364-B7E1-9E01CEA255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8EC877-45BB-446D-AED8-172C5F385A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A19FC0-33FE-4EB7-B46E-5A0618E57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ED365-83BB-4527-8885-00D7CEA4FE3E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F32EE7-D433-44FD-A098-F2B5DD90E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C24894-B29B-43F8-AFB2-7056FAD02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EAB0E-A6C6-46DE-9236-4DB5A63E1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126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02277-3427-412C-941D-74B8E8529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FAD358-00CB-481B-950E-9D35CF483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ED365-83BB-4527-8885-00D7CEA4FE3E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D76B79-7B01-4E8C-B72B-540832530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81EE91-23A2-4771-9000-C5CB3BF4C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EAB0E-A6C6-46DE-9236-4DB5A63E1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563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A0D782-0EEB-4BB6-8E45-9FF01DECB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ED365-83BB-4527-8885-00D7CEA4FE3E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41AFF0-624B-4605-805D-5E80CCD87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13BBE8-AB3B-4C4D-94FD-8AC043B2B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EAB0E-A6C6-46DE-9236-4DB5A63E1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87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BC751-1946-402B-8B28-099699F31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AB5DD-9DB1-44BA-881E-B0F0EC9BB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08DC80-B035-41A6-B8B2-A4869A25A8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199730-1276-4AD7-964F-9997FADF8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ED365-83BB-4527-8885-00D7CEA4FE3E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18DE9A-3C10-48C1-88FC-2F00BBD6E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91A096-EEBA-49BC-A544-4317A7E8C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EAB0E-A6C6-46DE-9236-4DB5A63E1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668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ED707-C9B9-4A27-B268-CD652299A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7E1ADA-B27D-46FF-B681-F2B169C528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69DD74-3474-4F16-ACC4-CE5ACE0205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CDE7DC-1160-46DB-84EB-B157EA2F4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ED365-83BB-4527-8885-00D7CEA4FE3E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3ABA5A-194F-40EA-B98A-C344DA47F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EE6DFF-26B6-45D9-B695-97DADFB44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EAB0E-A6C6-46DE-9236-4DB5A63E1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31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B0CEF9-18C6-4921-A929-83ACC1D8F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B62CE1-B815-429C-9A99-A8B879F728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7E798B-756F-45E4-B8CF-714BAB7A39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ED365-83BB-4527-8885-00D7CEA4FE3E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F7FBAF-EED7-4DA0-A652-EFFAF688B3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9DADC-7075-4EA4-BBE3-F030A6F747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EAB0E-A6C6-46DE-9236-4DB5A63E1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950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DL10TFOX" TargetMode="External"/><Relationship Id="rId2" Type="http://schemas.openxmlformats.org/officeDocument/2006/relationships/hyperlink" Target="mailto:136-username@sd43.bc.c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11.emf"/><Relationship Id="rId18" Type="http://schemas.openxmlformats.org/officeDocument/2006/relationships/customXml" Target="../ink/ink9.xml"/><Relationship Id="rId3" Type="http://schemas.openxmlformats.org/officeDocument/2006/relationships/customXml" Target="../ink/ink1.xml"/><Relationship Id="rId21" Type="http://schemas.openxmlformats.org/officeDocument/2006/relationships/image" Target="../media/image15.emf"/><Relationship Id="rId7" Type="http://schemas.openxmlformats.org/officeDocument/2006/relationships/image" Target="../media/image8.emf"/><Relationship Id="rId12" Type="http://schemas.openxmlformats.org/officeDocument/2006/relationships/customXml" Target="../ink/ink6.xml"/><Relationship Id="rId17" Type="http://schemas.openxmlformats.org/officeDocument/2006/relationships/image" Target="../media/image13.emf"/><Relationship Id="rId25" Type="http://schemas.openxmlformats.org/officeDocument/2006/relationships/image" Target="../media/image17.emf"/><Relationship Id="rId2" Type="http://schemas.openxmlformats.org/officeDocument/2006/relationships/image" Target="../media/image6.png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10.emf"/><Relationship Id="rId24" Type="http://schemas.openxmlformats.org/officeDocument/2006/relationships/customXml" Target="../ink/ink12.xml"/><Relationship Id="rId5" Type="http://schemas.openxmlformats.org/officeDocument/2006/relationships/customXml" Target="../ink/ink2.xml"/><Relationship Id="rId15" Type="http://schemas.openxmlformats.org/officeDocument/2006/relationships/image" Target="../media/image12.emf"/><Relationship Id="rId23" Type="http://schemas.openxmlformats.org/officeDocument/2006/relationships/image" Target="../media/image16.emf"/><Relationship Id="rId10" Type="http://schemas.openxmlformats.org/officeDocument/2006/relationships/customXml" Target="../ink/ink5.xml"/><Relationship Id="rId19" Type="http://schemas.openxmlformats.org/officeDocument/2006/relationships/image" Target="../media/image14.emf"/><Relationship Id="rId4" Type="http://schemas.openxmlformats.org/officeDocument/2006/relationships/image" Target="../media/image7.emf"/><Relationship Id="rId9" Type="http://schemas.openxmlformats.org/officeDocument/2006/relationships/image" Target="../media/image9.emf"/><Relationship Id="rId14" Type="http://schemas.openxmlformats.org/officeDocument/2006/relationships/customXml" Target="../ink/ink7.xml"/><Relationship Id="rId22" Type="http://schemas.openxmlformats.org/officeDocument/2006/relationships/customXml" Target="../ink/ink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ursor.org/business/2017/10/11/microsoft-teams-rival-slack.html" TargetMode="External"/><Relationship Id="rId3" Type="http://schemas.openxmlformats.org/officeDocument/2006/relationships/diagramLayout" Target="../diagrams/layout1.xml"/><Relationship Id="rId7" Type="http://schemas.openxmlformats.org/officeDocument/2006/relationships/image" Target="../media/image7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.jpg"/><Relationship Id="rId5" Type="http://schemas.openxmlformats.org/officeDocument/2006/relationships/diagramColors" Target="../diagrams/colors1.xml"/><Relationship Id="rId10" Type="http://schemas.openxmlformats.org/officeDocument/2006/relationships/hyperlink" Target="http://wccftech.com/outlook-web-introduces-likes-mentions/" TargetMode="Externa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terryfox.sd43.bc.ca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1nyPAZ9Qd8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comments" Target="../comments/commen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C10BE7D-4B0F-4066-81A5-24D018D09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228" y="645106"/>
            <a:ext cx="4530500" cy="1259894"/>
          </a:xfrm>
        </p:spPr>
        <p:txBody>
          <a:bodyPr>
            <a:normAutofit fontScale="90000"/>
          </a:bodyPr>
          <a:lstStyle/>
          <a:p>
            <a:r>
              <a:rPr lang="en-US" sz="4400" b="1"/>
              <a:t>Take The Survey Now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CD5309BB-3F98-440C-812D-5F05826E6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228" y="1905000"/>
            <a:ext cx="4530500" cy="4006222"/>
          </a:xfrm>
        </p:spPr>
        <p:txBody>
          <a:bodyPr>
            <a:norm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To Log In: Use your Log In ID</a:t>
            </a:r>
          </a:p>
          <a:p>
            <a:pPr marL="0" indent="0">
              <a:buNone/>
            </a:pPr>
            <a:r>
              <a:rPr lang="en-US" sz="1600">
                <a:solidFill>
                  <a:srgbClr val="000000"/>
                </a:solidFill>
              </a:rPr>
              <a:t>Use your School ID:136-username</a:t>
            </a:r>
          </a:p>
          <a:p>
            <a:pPr marL="0" indent="0">
              <a:buNone/>
            </a:pPr>
            <a:r>
              <a:rPr lang="en-US" sz="1600">
                <a:solidFill>
                  <a:srgbClr val="000000"/>
                </a:solidFill>
              </a:rPr>
              <a:t>	Then add @sd43.bc.ca</a:t>
            </a:r>
          </a:p>
          <a:p>
            <a:pPr marL="0" indent="0">
              <a:buNone/>
            </a:pPr>
            <a:r>
              <a:rPr lang="en-US" sz="2000">
                <a:solidFill>
                  <a:srgbClr val="000000"/>
                </a:solidFill>
              </a:rPr>
              <a:t>Your Username should be =&gt;</a:t>
            </a:r>
          </a:p>
          <a:p>
            <a:pPr marL="0" indent="0">
              <a:buNone/>
            </a:pPr>
            <a:r>
              <a:rPr lang="en-US" sz="2000">
                <a:solidFill>
                  <a:srgbClr val="000000"/>
                </a:solidFill>
              </a:rPr>
              <a:t> 	</a:t>
            </a:r>
            <a:r>
              <a:rPr lang="en-US" sz="2000">
                <a:solidFill>
                  <a:srgbClr val="000000"/>
                </a:solidFill>
                <a:hlinkClick r:id="rId2"/>
              </a:rPr>
              <a:t>136-username@sd43.bc.ca</a:t>
            </a:r>
            <a:endParaRPr lang="en-US" sz="2000">
              <a:solidFill>
                <a:srgbClr val="000000"/>
              </a:solidFill>
            </a:endParaRPr>
          </a:p>
          <a:p>
            <a:r>
              <a:rPr lang="en-US" b="1">
                <a:solidFill>
                  <a:srgbClr val="000000"/>
                </a:solidFill>
              </a:rPr>
              <a:t>Your password: School Password</a:t>
            </a:r>
          </a:p>
          <a:p>
            <a:pPr marL="0" indent="0">
              <a:buNone/>
            </a:pPr>
            <a:r>
              <a:rPr lang="en-US" sz="1600">
                <a:solidFill>
                  <a:srgbClr val="000000"/>
                </a:solidFill>
              </a:rPr>
              <a:t>Can’t Log In? Make sure you check with us during Flex!</a:t>
            </a:r>
          </a:p>
          <a:p>
            <a:pPr marL="0" indent="0">
              <a:buNone/>
            </a:pPr>
            <a:r>
              <a:rPr lang="en-US" sz="1600">
                <a:solidFill>
                  <a:srgbClr val="000000"/>
                </a:solidFill>
              </a:rPr>
              <a:t>This survey is </a:t>
            </a:r>
            <a:r>
              <a:rPr lang="en-US" sz="2400" b="1" u="sng">
                <a:solidFill>
                  <a:srgbClr val="000000"/>
                </a:solidFill>
              </a:rPr>
              <a:t>Mandatory</a:t>
            </a:r>
            <a:endParaRPr lang="en-US" sz="1600" b="1" u="sng">
              <a:solidFill>
                <a:srgbClr val="00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8281EC-1470-4CBD-9E3A-C4EE62838BE6}"/>
              </a:ext>
            </a:extLst>
          </p:cNvPr>
          <p:cNvSpPr txBox="1"/>
          <p:nvPr/>
        </p:nvSpPr>
        <p:spPr>
          <a:xfrm>
            <a:off x="1294228" y="5531370"/>
            <a:ext cx="103681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Can’t Scan? Use this (ENSURE CAPS): </a:t>
            </a:r>
            <a:r>
              <a:rPr lang="en-CA" sz="6000" b="1" u="sng">
                <a:hlinkClick r:id="rId3"/>
              </a:rPr>
              <a:t>bit.ly/DL10TFOX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F28DB0-E9CF-4D4F-896D-9FE604C5046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962" t="10790" r="10689" b="10851"/>
          <a:stretch/>
        </p:blipFill>
        <p:spPr>
          <a:xfrm>
            <a:off x="6502283" y="1090434"/>
            <a:ext cx="3900891" cy="39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844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7F6F0220-ED27-4EC3-9E19-8CDC18476DD1}"/>
              </a:ext>
            </a:extLst>
          </p:cNvPr>
          <p:cNvSpPr txBox="1">
            <a:spLocks/>
          </p:cNvSpPr>
          <p:nvPr/>
        </p:nvSpPr>
        <p:spPr>
          <a:xfrm>
            <a:off x="168812" y="1207812"/>
            <a:ext cx="5809957" cy="46241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tx1"/>
                </a:solidFill>
              </a:rPr>
              <a:t>You </a:t>
            </a:r>
            <a:r>
              <a:rPr lang="en-US" sz="2800" u="sng">
                <a:solidFill>
                  <a:schemeClr val="tx1"/>
                </a:solidFill>
              </a:rPr>
              <a:t>must sign into</a:t>
            </a:r>
            <a:r>
              <a:rPr lang="en-US" sz="2800">
                <a:solidFill>
                  <a:schemeClr val="tx1"/>
                </a:solidFill>
              </a:rPr>
              <a:t> Flex in the </a:t>
            </a:r>
            <a:r>
              <a:rPr lang="en-US" sz="2800" u="sng">
                <a:solidFill>
                  <a:schemeClr val="tx1"/>
                </a:solidFill>
              </a:rPr>
              <a:t>library computer lab</a:t>
            </a:r>
            <a:r>
              <a:rPr lang="en-US" sz="2800">
                <a:solidFill>
                  <a:schemeClr val="tx1"/>
                </a:solidFill>
              </a:rPr>
              <a:t> at least </a:t>
            </a:r>
            <a:r>
              <a:rPr lang="en-US" sz="2800" u="sng">
                <a:solidFill>
                  <a:schemeClr val="tx1"/>
                </a:solidFill>
              </a:rPr>
              <a:t>two times</a:t>
            </a:r>
            <a:r>
              <a:rPr lang="en-US" sz="2800">
                <a:solidFill>
                  <a:schemeClr val="tx1"/>
                </a:solidFill>
              </a:rPr>
              <a:t> during a lesson cycle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tx1"/>
                </a:solidFill>
              </a:rPr>
              <a:t>During a 4-6 week cycle you should do:</a:t>
            </a:r>
          </a:p>
          <a:p>
            <a:pPr lvl="1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tx1"/>
                </a:solidFill>
              </a:rPr>
              <a:t>One </a:t>
            </a:r>
            <a:r>
              <a:rPr lang="en-US" sz="2800" b="1" u="sng">
                <a:solidFill>
                  <a:schemeClr val="tx1"/>
                </a:solidFill>
              </a:rPr>
              <a:t>LESSON</a:t>
            </a:r>
            <a:r>
              <a:rPr lang="en-US" sz="2800" b="1">
                <a:solidFill>
                  <a:schemeClr val="tx1"/>
                </a:solidFill>
              </a:rPr>
              <a:t> </a:t>
            </a:r>
            <a:r>
              <a:rPr lang="en-US" sz="2800">
                <a:solidFill>
                  <a:schemeClr val="tx1"/>
                </a:solidFill>
              </a:rPr>
              <a:t>visit (Where we teach you HOW to complete the assignment)</a:t>
            </a:r>
          </a:p>
          <a:p>
            <a:pPr lvl="1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tx1"/>
                </a:solidFill>
              </a:rPr>
              <a:t>One </a:t>
            </a:r>
            <a:r>
              <a:rPr lang="en-US" sz="2800" b="1" u="sng">
                <a:solidFill>
                  <a:schemeClr val="tx1"/>
                </a:solidFill>
              </a:rPr>
              <a:t>CHECK IN</a:t>
            </a:r>
            <a:r>
              <a:rPr lang="en-US" sz="2800">
                <a:solidFill>
                  <a:schemeClr val="tx1"/>
                </a:solidFill>
              </a:rPr>
              <a:t> visit (Where you get support completing your assignment)</a:t>
            </a:r>
          </a:p>
          <a:p>
            <a:pPr lvl="1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B62889-871C-41AD-A39C-BE1B4BBBC8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" b="4515"/>
          <a:stretch/>
        </p:blipFill>
        <p:spPr>
          <a:xfrm>
            <a:off x="6828684" y="1207812"/>
            <a:ext cx="4815165" cy="4917533"/>
          </a:xfrm>
          <a:prstGeom prst="rect">
            <a:avLst/>
          </a:prstGeom>
          <a:effectLst/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075294BD-9CB2-403C-A6D3-51091808B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5485" y="276462"/>
            <a:ext cx="7158364" cy="1259894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r"/>
            <a:r>
              <a:rPr lang="en-US" b="1">
                <a:solidFill>
                  <a:schemeClr val="accent2">
                    <a:lumMod val="75000"/>
                  </a:schemeClr>
                </a:solidFill>
              </a:rPr>
              <a:t>To be SUCCESSFUL…</a:t>
            </a:r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607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52DC5-19A8-4388-AF48-F9A36092D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>
                <a:solidFill>
                  <a:schemeClr val="accent2">
                    <a:lumMod val="75000"/>
                  </a:schemeClr>
                </a:solidFill>
              </a:rPr>
              <a:t>The Flex Cycle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71DCE-6D8B-415D-BC78-6FF00A4A3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/>
              <a:t>During Semester 1 we will complete THREE Flex Cycles: </a:t>
            </a:r>
          </a:p>
          <a:p>
            <a:pPr marL="0" indent="0">
              <a:buNone/>
            </a:pPr>
            <a:endParaRPr lang="en-US"/>
          </a:p>
          <a:p>
            <a:pPr>
              <a:buFontTx/>
              <a:buChar char="-"/>
            </a:pPr>
            <a:r>
              <a:rPr lang="en-US"/>
              <a:t>Now &amp; October 4</a:t>
            </a:r>
            <a:r>
              <a:rPr lang="en-US" baseline="30000"/>
              <a:t>th</a:t>
            </a:r>
            <a:r>
              <a:rPr lang="en-US"/>
              <a:t> = 1 check in</a:t>
            </a:r>
          </a:p>
          <a:p>
            <a:pPr>
              <a:buFontTx/>
              <a:buChar char="-"/>
            </a:pPr>
            <a:r>
              <a:rPr lang="en-US"/>
              <a:t>October 4</a:t>
            </a:r>
            <a:r>
              <a:rPr lang="en-US" baseline="30000"/>
              <a:t>th</a:t>
            </a:r>
            <a:r>
              <a:rPr lang="en-US"/>
              <a:t> – November 6</a:t>
            </a:r>
            <a:r>
              <a:rPr lang="en-US" baseline="30000"/>
              <a:t>th</a:t>
            </a:r>
            <a:r>
              <a:rPr lang="en-US"/>
              <a:t> = 1 lab &amp; 1 check in</a:t>
            </a:r>
          </a:p>
          <a:p>
            <a:pPr>
              <a:buFontTx/>
              <a:buChar char="-"/>
            </a:pPr>
            <a:r>
              <a:rPr lang="en-US"/>
              <a:t>November 6</a:t>
            </a:r>
            <a:r>
              <a:rPr lang="en-US" baseline="30000"/>
              <a:t>th</a:t>
            </a:r>
            <a:r>
              <a:rPr lang="en-US"/>
              <a:t> – December 13</a:t>
            </a:r>
            <a:r>
              <a:rPr lang="en-US" baseline="30000"/>
              <a:t>th</a:t>
            </a:r>
            <a:r>
              <a:rPr lang="en-US"/>
              <a:t> = 1 lab &amp; 1 check in</a:t>
            </a:r>
          </a:p>
          <a:p>
            <a:pPr marL="0" indent="0">
              <a:buNone/>
            </a:pPr>
            <a:endParaRPr lang="en-US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>
                <a:solidFill>
                  <a:schemeClr val="accent2">
                    <a:lumMod val="75000"/>
                  </a:schemeClr>
                </a:solidFill>
              </a:rPr>
              <a:t>EACH cycle starts with an </a:t>
            </a:r>
            <a:r>
              <a:rPr lang="en-US" b="1" u="sng">
                <a:solidFill>
                  <a:schemeClr val="accent2">
                    <a:lumMod val="75000"/>
                  </a:schemeClr>
                </a:solidFill>
              </a:rPr>
              <a:t>assembly</a:t>
            </a:r>
          </a:p>
          <a:p>
            <a:pPr marL="0" indent="0">
              <a:buNone/>
            </a:pPr>
            <a:endParaRPr lang="en-US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>
                <a:solidFill>
                  <a:schemeClr val="accent2">
                    <a:lumMod val="75000"/>
                  </a:schemeClr>
                </a:solidFill>
              </a:rPr>
              <a:t>Check out the Computer Lab windows in the Hallways for important DATES!!!!</a:t>
            </a:r>
          </a:p>
        </p:txBody>
      </p:sp>
    </p:spTree>
    <p:extLst>
      <p:ext uri="{BB962C8B-B14F-4D97-AF65-F5344CB8AC3E}">
        <p14:creationId xmlns:p14="http://schemas.microsoft.com/office/powerpoint/2010/main" val="4249588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D37DF-CF07-4339-96CC-9C0A798BF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>
                <a:solidFill>
                  <a:schemeClr val="accent2">
                    <a:lumMod val="75000"/>
                  </a:schemeClr>
                </a:solidFill>
              </a:rPr>
              <a:t>Example Flex Cycle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77FF643-5221-4671-A7C6-1DA8C34158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9327" y="1385057"/>
            <a:ext cx="6610575" cy="510781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F1D0A40-554B-4A69-9D31-1486940923B1}"/>
                  </a:ext>
                </a:extLst>
              </p14:cNvPr>
              <p14:cNvContentPartPr/>
              <p14:nvPr/>
            </p14:nvContentPartPr>
            <p14:xfrm>
              <a:off x="4923194" y="2939843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F1D0A40-554B-4A69-9D31-1486940923B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69194" y="283184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62C631D-B23E-4B51-8894-0E17AC3F5DE7}"/>
                  </a:ext>
                </a:extLst>
              </p14:cNvPr>
              <p14:cNvContentPartPr/>
              <p14:nvPr/>
            </p14:nvContentPartPr>
            <p14:xfrm>
              <a:off x="3221114" y="3600803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62C631D-B23E-4B51-8894-0E17AC3F5DE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67114" y="349280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BD610B6-EB5E-41A8-A5DF-A8402373F179}"/>
                  </a:ext>
                </a:extLst>
              </p14:cNvPr>
              <p14:cNvContentPartPr/>
              <p14:nvPr/>
            </p14:nvContentPartPr>
            <p14:xfrm>
              <a:off x="3207074" y="3587123"/>
              <a:ext cx="1672560" cy="295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BD610B6-EB5E-41A8-A5DF-A8402373F17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53086" y="3479123"/>
                <a:ext cx="1780177" cy="24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E2AAF9E-0D68-4023-821E-A126CD5BC824}"/>
                  </a:ext>
                </a:extLst>
              </p14:cNvPr>
              <p14:cNvContentPartPr/>
              <p14:nvPr/>
            </p14:nvContentPartPr>
            <p14:xfrm>
              <a:off x="3235154" y="4358243"/>
              <a:ext cx="1714680" cy="594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E2AAF9E-0D68-4023-821E-A126CD5BC82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81165" y="4250243"/>
                <a:ext cx="1822297" cy="27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00B059D-3766-4C5E-9495-E8E03E88DCA6}"/>
                  </a:ext>
                </a:extLst>
              </p14:cNvPr>
              <p14:cNvContentPartPr/>
              <p14:nvPr/>
            </p14:nvContentPartPr>
            <p14:xfrm>
              <a:off x="3249554" y="5105963"/>
              <a:ext cx="8859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00B059D-3766-4C5E-9495-E8E03E88DCA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195554" y="4997963"/>
                <a:ext cx="9936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41F1A33-48CB-456C-9A23-7651987428B6}"/>
                  </a:ext>
                </a:extLst>
              </p14:cNvPr>
              <p14:cNvContentPartPr/>
              <p14:nvPr/>
            </p14:nvContentPartPr>
            <p14:xfrm>
              <a:off x="4459154" y="5048723"/>
              <a:ext cx="533160" cy="579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41F1A33-48CB-456C-9A23-7651987428B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405154" y="4941390"/>
                <a:ext cx="640800" cy="2722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681D0877-014E-4FBE-A2C8-041676C25436}"/>
                  </a:ext>
                </a:extLst>
              </p14:cNvPr>
              <p14:cNvContentPartPr/>
              <p14:nvPr/>
            </p14:nvContentPartPr>
            <p14:xfrm>
              <a:off x="3277274" y="5753243"/>
              <a:ext cx="1215360" cy="234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681D0877-014E-4FBE-A2C8-041676C2543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223274" y="5645243"/>
                <a:ext cx="132300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7F606B0-8652-4BC4-AFB7-CE6F481D1DBF}"/>
                  </a:ext>
                </a:extLst>
              </p14:cNvPr>
              <p14:cNvContentPartPr/>
              <p14:nvPr/>
            </p14:nvContentPartPr>
            <p14:xfrm>
              <a:off x="8032154" y="2911763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7F606B0-8652-4BC4-AFB7-CE6F481D1DB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978154" y="280376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21A710F2-CD13-40AC-94EF-CBA514C1F52E}"/>
                  </a:ext>
                </a:extLst>
              </p14:cNvPr>
              <p14:cNvContentPartPr/>
              <p14:nvPr/>
            </p14:nvContentPartPr>
            <p14:xfrm>
              <a:off x="6315674" y="3587123"/>
              <a:ext cx="492120" cy="277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21A710F2-CD13-40AC-94EF-CBA514C1F52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261674" y="3479123"/>
                <a:ext cx="599760" cy="243360"/>
              </a:xfrm>
              <a:prstGeom prst="rect">
                <a:avLst/>
              </a:prstGeom>
            </p:spPr>
          </p:pic>
        </mc:Fallback>
      </mc:AlternateContent>
      <p:sp>
        <p:nvSpPr>
          <p:cNvPr id="22" name="Title 1">
            <a:extLst>
              <a:ext uri="{FF2B5EF4-FFF2-40B4-BE49-F238E27FC236}">
                <a16:creationId xmlns:a16="http://schemas.microsoft.com/office/drawing/2014/main" id="{E77469A4-F684-48FD-A0EB-976F1F0817F7}"/>
              </a:ext>
            </a:extLst>
          </p:cNvPr>
          <p:cNvSpPr txBox="1">
            <a:spLocks/>
          </p:cNvSpPr>
          <p:nvPr/>
        </p:nvSpPr>
        <p:spPr>
          <a:xfrm>
            <a:off x="695179" y="279415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200" b="1">
                <a:solidFill>
                  <a:schemeClr val="accent2">
                    <a:lumMod val="75000"/>
                  </a:schemeClr>
                </a:solidFill>
              </a:rPr>
              <a:t>Lesson time</a:t>
            </a:r>
          </a:p>
          <a:p>
            <a:pPr algn="r"/>
            <a:endParaRPr lang="en-US" sz="2200" b="1">
              <a:solidFill>
                <a:schemeClr val="accent2">
                  <a:lumMod val="75000"/>
                </a:schemeClr>
              </a:solidFill>
            </a:endParaRPr>
          </a:p>
          <a:p>
            <a:pPr algn="r"/>
            <a:endParaRPr lang="en-US" sz="2200" b="1">
              <a:solidFill>
                <a:schemeClr val="accent2">
                  <a:lumMod val="75000"/>
                </a:schemeClr>
              </a:solidFill>
            </a:endParaRPr>
          </a:p>
          <a:p>
            <a:pPr algn="r"/>
            <a:r>
              <a:rPr lang="en-US" sz="2200" b="1">
                <a:solidFill>
                  <a:schemeClr val="accent2">
                    <a:lumMod val="75000"/>
                  </a:schemeClr>
                </a:solidFill>
              </a:rPr>
              <a:t>Check in time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0A6F6009-CC04-4CED-87F1-B2C74BED7348}"/>
                  </a:ext>
                </a:extLst>
              </p14:cNvPr>
              <p14:cNvContentPartPr/>
              <p14:nvPr/>
            </p14:nvContentPartPr>
            <p14:xfrm>
              <a:off x="11422634" y="3910043"/>
              <a:ext cx="13932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0A6F6009-CC04-4CED-87F1-B2C74BED734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1368494" y="3802043"/>
                <a:ext cx="247239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DC30627C-53B2-4E2B-A3A3-164C2D0FC2DC}"/>
                  </a:ext>
                </a:extLst>
              </p14:cNvPr>
              <p14:cNvContentPartPr/>
              <p14:nvPr/>
            </p14:nvContentPartPr>
            <p14:xfrm>
              <a:off x="11408234" y="2996363"/>
              <a:ext cx="153720" cy="144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DC30627C-53B2-4E2B-A3A3-164C2D0FC2D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1354234" y="2890997"/>
                <a:ext cx="261360" cy="2247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223B66AE-63D3-45A5-B7AA-5330F9FC465B}"/>
                  </a:ext>
                </a:extLst>
              </p14:cNvPr>
              <p14:cNvContentPartPr/>
              <p14:nvPr/>
            </p14:nvContentPartPr>
            <p14:xfrm>
              <a:off x="2053634" y="2925443"/>
              <a:ext cx="2724480" cy="2350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223B66AE-63D3-45A5-B7AA-5330F9FC465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017634" y="2889443"/>
                <a:ext cx="2796120" cy="306720"/>
              </a:xfrm>
              <a:prstGeom prst="rect">
                <a:avLst/>
              </a:prstGeom>
            </p:spPr>
          </p:pic>
        </mc:Fallback>
      </mc:AlternateContent>
      <p:sp>
        <p:nvSpPr>
          <p:cNvPr id="44" name="Title 1">
            <a:extLst>
              <a:ext uri="{FF2B5EF4-FFF2-40B4-BE49-F238E27FC236}">
                <a16:creationId xmlns:a16="http://schemas.microsoft.com/office/drawing/2014/main" id="{F4716EB8-8EB8-4CA1-B067-81589F79FE6E}"/>
              </a:ext>
            </a:extLst>
          </p:cNvPr>
          <p:cNvSpPr txBox="1">
            <a:spLocks/>
          </p:cNvSpPr>
          <p:nvPr/>
        </p:nvSpPr>
        <p:spPr>
          <a:xfrm>
            <a:off x="800910" y="2497741"/>
            <a:ext cx="142969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>
                <a:solidFill>
                  <a:schemeClr val="accent2">
                    <a:lumMod val="75000"/>
                  </a:schemeClr>
                </a:solidFill>
              </a:rPr>
              <a:t>Assembly to start the cycle</a:t>
            </a:r>
          </a:p>
          <a:p>
            <a:endParaRPr lang="en-US" sz="2200" b="1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2200" b="1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2200" b="1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01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30481-463B-4B7F-972E-151FD6F53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3391" y="624110"/>
            <a:ext cx="9383408" cy="1280890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chemeClr val="accent2">
                    <a:lumMod val="75000"/>
                  </a:schemeClr>
                </a:solidFill>
              </a:rPr>
              <a:t>Communication Devices:  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2776CE6-3FAF-4FC1-90D3-364CB1EF31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8033151"/>
              </p:ext>
            </p:extLst>
          </p:nvPr>
        </p:nvGraphicFramePr>
        <p:xfrm>
          <a:off x="961012" y="2930805"/>
          <a:ext cx="10265786" cy="2961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10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B8C0B1C2-C94E-4479-82FA-616E9679E18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l="28843" t="19282" r="29769" b="11884"/>
          <a:stretch/>
        </p:blipFill>
        <p:spPr>
          <a:xfrm>
            <a:off x="5593562" y="2274531"/>
            <a:ext cx="941533" cy="91077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12CD828-B2FE-4357-B080-D06752A454B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 l="16196" t="15308" r="13601" b="19972"/>
          <a:stretch/>
        </p:blipFill>
        <p:spPr>
          <a:xfrm>
            <a:off x="8905461" y="2429874"/>
            <a:ext cx="1554436" cy="806548"/>
          </a:xfrm>
          <a:prstGeom prst="rect">
            <a:avLst/>
          </a:prstGeom>
        </p:spPr>
      </p:pic>
      <p:pic>
        <p:nvPicPr>
          <p:cNvPr id="13" name="Picture 12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FC780E5D-308B-40E0-9570-F30EE511032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32103" y="2405931"/>
            <a:ext cx="1856365" cy="74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2593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15B96-57DF-42E5-9442-6FFA6F1A3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20" y="464234"/>
            <a:ext cx="7879080" cy="1226454"/>
          </a:xfrm>
        </p:spPr>
        <p:txBody>
          <a:bodyPr>
            <a:normAutofit/>
          </a:bodyPr>
          <a:lstStyle/>
          <a:p>
            <a:pPr algn="r"/>
            <a:r>
              <a:rPr lang="en-US" b="1">
                <a:solidFill>
                  <a:schemeClr val="accent2">
                    <a:lumMod val="75000"/>
                  </a:schemeClr>
                </a:solidFill>
              </a:rPr>
              <a:t>Digital Learning Reporting</a:t>
            </a:r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5B9510-29D9-417D-BB91-8264DD1645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4131" y="562708"/>
            <a:ext cx="7292927" cy="5831058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endParaRPr lang="en-US" sz="2200" b="1"/>
          </a:p>
          <a:p>
            <a:pPr marL="0" indent="0">
              <a:lnSpc>
                <a:spcPct val="160000"/>
              </a:lnSpc>
              <a:buNone/>
            </a:pPr>
            <a:r>
              <a:rPr lang="en-US" sz="2700" b="1"/>
              <a:t>Linear Timeline: </a:t>
            </a:r>
          </a:p>
          <a:p>
            <a:pPr>
              <a:lnSpc>
                <a:spcPct val="160000"/>
              </a:lnSpc>
            </a:pPr>
            <a:r>
              <a:rPr lang="en-US" sz="2100" b="1">
                <a:solidFill>
                  <a:srgbClr val="000000"/>
                </a:solidFill>
              </a:rPr>
              <a:t>Semester 1, Term 1 Report Card </a:t>
            </a:r>
            <a:r>
              <a:rPr lang="en-US" sz="2100">
                <a:solidFill>
                  <a:srgbClr val="8E0000"/>
                </a:solidFill>
              </a:rPr>
              <a:t>= November</a:t>
            </a:r>
          </a:p>
          <a:p>
            <a:pPr>
              <a:lnSpc>
                <a:spcPct val="160000"/>
              </a:lnSpc>
            </a:pPr>
            <a:r>
              <a:rPr lang="en-US" sz="2100" b="1">
                <a:solidFill>
                  <a:srgbClr val="000000"/>
                </a:solidFill>
              </a:rPr>
              <a:t>Progress Report emailed </a:t>
            </a:r>
            <a:r>
              <a:rPr lang="en-US" sz="2100">
                <a:solidFill>
                  <a:srgbClr val="8E0000"/>
                </a:solidFill>
              </a:rPr>
              <a:t>=</a:t>
            </a:r>
            <a:r>
              <a:rPr lang="en-US" sz="2100" b="1">
                <a:solidFill>
                  <a:srgbClr val="000000"/>
                </a:solidFill>
              </a:rPr>
              <a:t> </a:t>
            </a:r>
            <a:r>
              <a:rPr lang="en-US" sz="2100">
                <a:solidFill>
                  <a:srgbClr val="8E0000"/>
                </a:solidFill>
              </a:rPr>
              <a:t>January </a:t>
            </a:r>
          </a:p>
          <a:p>
            <a:pPr>
              <a:lnSpc>
                <a:spcPct val="160000"/>
              </a:lnSpc>
            </a:pPr>
            <a:r>
              <a:rPr lang="en-US" sz="2100" b="1">
                <a:solidFill>
                  <a:srgbClr val="000000"/>
                </a:solidFill>
              </a:rPr>
              <a:t>Semester 2, Term 1 Report Card</a:t>
            </a:r>
            <a:r>
              <a:rPr lang="en-US" sz="2100">
                <a:solidFill>
                  <a:srgbClr val="000000"/>
                </a:solidFill>
              </a:rPr>
              <a:t> </a:t>
            </a:r>
            <a:r>
              <a:rPr lang="en-US" sz="2100">
                <a:solidFill>
                  <a:srgbClr val="8E0000"/>
                </a:solidFill>
              </a:rPr>
              <a:t>= April</a:t>
            </a:r>
          </a:p>
          <a:p>
            <a:pPr>
              <a:lnSpc>
                <a:spcPct val="160000"/>
              </a:lnSpc>
            </a:pPr>
            <a:r>
              <a:rPr lang="en-US" sz="2100" b="1">
                <a:solidFill>
                  <a:schemeClr val="tx1"/>
                </a:solidFill>
              </a:rPr>
              <a:t>Progress Report emailed = </a:t>
            </a:r>
            <a:r>
              <a:rPr lang="en-US" sz="2100">
                <a:solidFill>
                  <a:srgbClr val="8E0000"/>
                </a:solidFill>
              </a:rPr>
              <a:t>May</a:t>
            </a:r>
          </a:p>
          <a:p>
            <a:pPr>
              <a:lnSpc>
                <a:spcPct val="160000"/>
              </a:lnSpc>
            </a:pPr>
            <a:r>
              <a:rPr lang="en-US" sz="2100" b="1">
                <a:solidFill>
                  <a:srgbClr val="000000"/>
                </a:solidFill>
              </a:rPr>
              <a:t>Semester 2, Term 2 Report Card </a:t>
            </a:r>
            <a:r>
              <a:rPr lang="en-US" sz="2100">
                <a:solidFill>
                  <a:srgbClr val="8E0000"/>
                </a:solidFill>
              </a:rPr>
              <a:t>= June 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sz="2100">
                <a:solidFill>
                  <a:srgbClr val="8E0000"/>
                </a:solidFill>
              </a:rPr>
              <a:t>    FINAL GRADE FOR DIGITAL LITERACY</a:t>
            </a:r>
          </a:p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2F36D7-06E3-4C62-89D3-1639D59F02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86693" cy="81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5178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CC5DC-EE64-431B-AF72-962787FE4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4048" y="253219"/>
            <a:ext cx="8849751" cy="1437470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chemeClr val="accent2">
                    <a:lumMod val="75000"/>
                  </a:schemeClr>
                </a:solidFill>
              </a:rPr>
              <a:t>Website 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8E28C-0BAF-43BC-A17B-6EE190853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9656298" cy="17053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>
                <a:hlinkClick r:id="rId3"/>
              </a:rPr>
              <a:t>http://terryfox.sd43.bc.ca/</a:t>
            </a:r>
            <a:endParaRPr lang="en-US" sz="6000" b="1"/>
          </a:p>
        </p:txBody>
      </p:sp>
    </p:spTree>
    <p:extLst>
      <p:ext uri="{BB962C8B-B14F-4D97-AF65-F5344CB8AC3E}">
        <p14:creationId xmlns:p14="http://schemas.microsoft.com/office/powerpoint/2010/main" val="28629876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5B320-F93F-46F8-86BD-424254AFB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8454" y="492369"/>
            <a:ext cx="8765345" cy="1198319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chemeClr val="accent2">
                    <a:lumMod val="75000"/>
                  </a:schemeClr>
                </a:solidFill>
              </a:rPr>
              <a:t>First Assignment Details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0A4460B-2DFF-4D57-B71E-3E5898481F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/>
        </p:blipFill>
        <p:spPr>
          <a:xfrm>
            <a:off x="2226255" y="1825625"/>
            <a:ext cx="7739489" cy="4351338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139C5885-3CBF-4506-8B8D-CF642231B0DE}"/>
              </a:ext>
            </a:extLst>
          </p:cNvPr>
          <p:cNvSpPr/>
          <p:nvPr/>
        </p:nvSpPr>
        <p:spPr>
          <a:xfrm rot="10800000">
            <a:off x="6362564" y="5065541"/>
            <a:ext cx="1350498" cy="4489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4627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B2EEB-65F5-42C9-A7C9-9DBE94926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3876" y="436098"/>
            <a:ext cx="8469923" cy="1254590"/>
          </a:xfrm>
        </p:spPr>
        <p:txBody>
          <a:bodyPr>
            <a:normAutofit/>
          </a:bodyPr>
          <a:lstStyle/>
          <a:p>
            <a:r>
              <a:rPr lang="en-US" sz="4400" b="1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C25392-EE3B-4BCB-9B03-56119C5BF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5" y="2203938"/>
            <a:ext cx="8915400" cy="3777622"/>
          </a:xfrm>
        </p:spPr>
        <p:txBody>
          <a:bodyPr>
            <a:normAutofit/>
          </a:bodyPr>
          <a:lstStyle/>
          <a:p>
            <a:r>
              <a:rPr lang="en-US" sz="3600" b="1"/>
              <a:t>Need Help</a:t>
            </a:r>
          </a:p>
          <a:p>
            <a:pPr lvl="1"/>
            <a:r>
              <a:rPr lang="en-US" sz="3400" b="1"/>
              <a:t>Come Visit - In the Library Lab In Flex</a:t>
            </a:r>
          </a:p>
          <a:p>
            <a:pPr marL="457200" lvl="1" indent="0">
              <a:buNone/>
            </a:pPr>
            <a:endParaRPr lang="en-US" sz="3400" b="1"/>
          </a:p>
          <a:p>
            <a:r>
              <a:rPr lang="en-US" sz="3600" b="1"/>
              <a:t>Next Theater and 1</a:t>
            </a:r>
            <a:r>
              <a:rPr lang="en-US" sz="3600" b="1" baseline="30000"/>
              <a:t>st</a:t>
            </a:r>
            <a:r>
              <a:rPr lang="en-US" sz="3600" b="1"/>
              <a:t> assignment due</a:t>
            </a:r>
          </a:p>
          <a:p>
            <a:pPr lvl="1"/>
            <a:r>
              <a:rPr lang="en-US" sz="3400" b="1"/>
              <a:t>Oct 4</a:t>
            </a:r>
            <a:r>
              <a:rPr lang="en-US" sz="3400" b="1" baseline="30000"/>
              <a:t>th</a:t>
            </a:r>
            <a:r>
              <a:rPr lang="en-US" sz="3400" b="1"/>
              <a:t> </a:t>
            </a:r>
          </a:p>
          <a:p>
            <a:r>
              <a:rPr lang="en-US" sz="3800" b="1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790877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DA96A24-698E-4D55-90BB-51FBEADF3D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1020" y="817626"/>
            <a:ext cx="8394422" cy="5837879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628034A2-2FDB-4958-BBAE-4ED39572C933}"/>
              </a:ext>
            </a:extLst>
          </p:cNvPr>
          <p:cNvSpPr/>
          <p:nvPr/>
        </p:nvSpPr>
        <p:spPr>
          <a:xfrm rot="20824280" flipH="1">
            <a:off x="3600720" y="828163"/>
            <a:ext cx="3374513" cy="1703505"/>
          </a:xfrm>
          <a:prstGeom prst="wedgeRoundRectCallout">
            <a:avLst>
              <a:gd name="adj1" fmla="val -34845"/>
              <a:gd name="adj2" fmla="val 71193"/>
              <a:gd name="adj3" fmla="val 1666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F0259FBE-8ECC-475E-8476-0191D1D2EF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0806631">
            <a:off x="3772453" y="872025"/>
            <a:ext cx="3118017" cy="159802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US" sz="3200" b="1">
                <a:solidFill>
                  <a:srgbClr val="000000"/>
                </a:solidFill>
              </a:rPr>
              <a:t>Welcome to Digital Learning 2019-2020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29D860-2217-4A43-9700-13335DED85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86693" cy="81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258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A40CA-89AB-41F5-96E8-91638BF99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2393" y="423862"/>
            <a:ext cx="8762414" cy="1325563"/>
          </a:xfrm>
        </p:spPr>
        <p:txBody>
          <a:bodyPr>
            <a:noAutofit/>
          </a:bodyPr>
          <a:lstStyle/>
          <a:p>
            <a:r>
              <a:rPr lang="en-US" b="1">
                <a:solidFill>
                  <a:schemeClr val="accent2">
                    <a:lumMod val="75000"/>
                  </a:schemeClr>
                </a:solidFill>
              </a:rPr>
              <a:t>What Do You Think of Digital Learning?</a:t>
            </a:r>
            <a:br>
              <a:rPr lang="en-US" b="1">
                <a:solidFill>
                  <a:schemeClr val="accent2">
                    <a:lumMod val="75000"/>
                  </a:schemeClr>
                </a:solidFill>
              </a:rPr>
            </a:br>
            <a:endParaRPr lang="en-US" b="1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BC4A23ED-3141-4A91-A0A3-1CDD5AC403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809241" y="1825625"/>
            <a:ext cx="657351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8" descr="Image result for shawn mendes">
            <a:extLst>
              <a:ext uri="{FF2B5EF4-FFF2-40B4-BE49-F238E27FC236}">
                <a16:creationId xmlns:a16="http://schemas.microsoft.com/office/drawing/2014/main" id="{6513F628-E557-4096-A4DE-C5A0A080F2E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2" descr="https://www.billboard.com/files/styles/article_main_image/public/media/shawn-mendes-brit-2019-sm-billboard-1548.jpg">
            <a:extLst>
              <a:ext uri="{FF2B5EF4-FFF2-40B4-BE49-F238E27FC236}">
                <a16:creationId xmlns:a16="http://schemas.microsoft.com/office/drawing/2014/main" id="{60FA3229-B455-4FBD-86F9-1DFD9D88FE1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047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A3B0D-ACFE-4F73-872E-899ACFF4D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b="1">
                <a:solidFill>
                  <a:schemeClr val="accent2">
                    <a:lumMod val="75000"/>
                  </a:schemeClr>
                </a:solidFill>
              </a:rPr>
              <a:t>What is Digital Learning?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F76D61-D90D-4D3B-A423-DD945043E6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3482" y="1414043"/>
            <a:ext cx="6377769" cy="4930246"/>
          </a:xfrm>
        </p:spPr>
        <p:txBody>
          <a:bodyPr anchor="ctr">
            <a:normAutofit/>
          </a:bodyPr>
          <a:lstStyle/>
          <a:p>
            <a:pPr marL="0" lvl="0" indent="0">
              <a:buNone/>
            </a:pPr>
            <a:r>
              <a:rPr lang="en-GB" sz="3200"/>
              <a:t>Critical Thinking and Problem Solving </a:t>
            </a:r>
          </a:p>
          <a:p>
            <a:pPr marL="0" lvl="0" indent="0">
              <a:buNone/>
            </a:pPr>
            <a:endParaRPr lang="en-US" sz="3200"/>
          </a:p>
          <a:p>
            <a:pPr marL="0" lvl="0" indent="0">
              <a:buNone/>
            </a:pPr>
            <a:r>
              <a:rPr lang="en-GB" sz="3200"/>
              <a:t>Creativity and Innovation</a:t>
            </a:r>
          </a:p>
          <a:p>
            <a:pPr marL="0" lvl="0" indent="0">
              <a:buNone/>
            </a:pPr>
            <a:endParaRPr lang="en-US" sz="3200"/>
          </a:p>
          <a:p>
            <a:pPr marL="0" lvl="0" indent="0">
              <a:buNone/>
            </a:pPr>
            <a:r>
              <a:rPr lang="en-GB" sz="3200"/>
              <a:t>Communication and Collaboration</a:t>
            </a:r>
          </a:p>
          <a:p>
            <a:pPr marL="0" lvl="0" indent="0">
              <a:buNone/>
            </a:pPr>
            <a:endParaRPr lang="en-GB" sz="3200"/>
          </a:p>
          <a:p>
            <a:pPr marL="0" indent="0">
              <a:buNone/>
            </a:pPr>
            <a:r>
              <a:rPr lang="en-GB" sz="3200">
                <a:hlinkClick r:id="rId2"/>
              </a:rPr>
              <a:t>Research and Information Literacy</a:t>
            </a:r>
            <a:endParaRPr lang="en-US" sz="3200"/>
          </a:p>
          <a:p>
            <a:pPr marL="0" lvl="0" indent="0">
              <a:buNone/>
            </a:pPr>
            <a:endParaRPr lang="en-GB" sz="3600"/>
          </a:p>
          <a:p>
            <a:pPr marL="0" indent="0">
              <a:buNone/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313368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429DA-2AAC-4288-81FF-8A9C49BCF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3391" y="624110"/>
            <a:ext cx="9383408" cy="1280890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chemeClr val="bg1"/>
                </a:solidFill>
              </a:rPr>
              <a:t>Task Schedule and grade breakdown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FCC0EDA-3AC5-418C-97D8-FBC9B03E78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7254399"/>
              </p:ext>
            </p:extLst>
          </p:nvPr>
        </p:nvGraphicFramePr>
        <p:xfrm>
          <a:off x="815008" y="1085415"/>
          <a:ext cx="10561983" cy="4687169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8340301">
                  <a:extLst>
                    <a:ext uri="{9D8B030D-6E8A-4147-A177-3AD203B41FA5}">
                      <a16:colId xmlns:a16="http://schemas.microsoft.com/office/drawing/2014/main" val="2841062549"/>
                    </a:ext>
                  </a:extLst>
                </a:gridCol>
                <a:gridCol w="2221682">
                  <a:extLst>
                    <a:ext uri="{9D8B030D-6E8A-4147-A177-3AD203B41FA5}">
                      <a16:colId xmlns:a16="http://schemas.microsoft.com/office/drawing/2014/main" val="1555471439"/>
                    </a:ext>
                  </a:extLst>
                </a:gridCol>
              </a:tblGrid>
              <a:tr h="52664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GB" sz="2400">
                          <a:effectLst/>
                        </a:rPr>
                        <a:t>Assignment</a:t>
                      </a:r>
                      <a:endParaRPr lang="en-US" sz="270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10" marR="50610" marT="0" marB="0"/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GB" sz="1500" kern="1200">
                          <a:effectLst/>
                        </a:rPr>
                        <a:t>Percent</a:t>
                      </a:r>
                      <a:endParaRPr lang="en-US" sz="1500" b="1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610" marR="50610" marT="0" marB="0"/>
                </a:tc>
                <a:extLst>
                  <a:ext uri="{0D108BD9-81ED-4DB2-BD59-A6C34878D82A}">
                    <a16:rowId xmlns:a16="http://schemas.microsoft.com/office/drawing/2014/main" val="3238596960"/>
                  </a:ext>
                </a:extLst>
              </a:tr>
              <a:tr h="3540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"/>
                        </a:spcAft>
                        <a:tabLst>
                          <a:tab pos="4381500" algn="l"/>
                        </a:tabLst>
                      </a:pPr>
                      <a:r>
                        <a:rPr lang="en-US" sz="2000">
                          <a:effectLst/>
                          <a:latin typeface="Times" panose="02020603050405020304" pitchFamily="18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Intro Assignment – What is Digital Learning?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100"/>
                        </a:spcAft>
                        <a:tabLst>
                          <a:tab pos="4381500" algn="l"/>
                        </a:tabLst>
                      </a:pPr>
                      <a:r>
                        <a:rPr lang="en-US" sz="2000" b="0">
                          <a:effectLst/>
                          <a:latin typeface="Times" panose="02020603050405020304" pitchFamily="18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Due: October 4</a:t>
                      </a:r>
                      <a:r>
                        <a:rPr lang="en-US" sz="2000" b="0" baseline="30000">
                          <a:effectLst/>
                          <a:latin typeface="Times" panose="02020603050405020304" pitchFamily="18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2000" b="0">
                          <a:effectLst/>
                          <a:latin typeface="Times" panose="02020603050405020304" pitchFamily="18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</a:txBody>
                  <a:tcPr marL="50610" marR="5061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US" sz="2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10 %</a:t>
                      </a:r>
                    </a:p>
                  </a:txBody>
                  <a:tcPr marL="50610" marR="50610" marT="0" marB="0"/>
                </a:tc>
                <a:extLst>
                  <a:ext uri="{0D108BD9-81ED-4DB2-BD59-A6C34878D82A}">
                    <a16:rowId xmlns:a16="http://schemas.microsoft.com/office/drawing/2014/main" val="2333869037"/>
                  </a:ext>
                </a:extLst>
              </a:tr>
              <a:tr h="53940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"/>
                        </a:spcAft>
                        <a:tabLst>
                          <a:tab pos="4381500" algn="l"/>
                        </a:tabLst>
                      </a:pPr>
                      <a:r>
                        <a:rPr lang="en-GB" sz="2000" dirty="0">
                          <a:effectLst/>
                        </a:rPr>
                        <a:t>WordPress About Me Page – Using WordPress and Microsoft Teams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100"/>
                        </a:spcAft>
                        <a:tabLst>
                          <a:tab pos="4381500" algn="l"/>
                        </a:tabLst>
                      </a:pPr>
                      <a:r>
                        <a:rPr lang="en-GB" sz="2000" b="0" dirty="0">
                          <a:effectLst/>
                        </a:rPr>
                        <a:t>Due: November 6</a:t>
                      </a:r>
                      <a:r>
                        <a:rPr lang="en-GB" sz="2000" b="0" baseline="30000" dirty="0">
                          <a:effectLst/>
                        </a:rPr>
                        <a:t>th</a:t>
                      </a:r>
                      <a:r>
                        <a:rPr lang="en-GB" sz="2000" b="0" dirty="0">
                          <a:effectLst/>
                        </a:rPr>
                        <a:t> </a:t>
                      </a:r>
                      <a:endParaRPr lang="en-US" sz="2000" b="0" dirty="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10" marR="5061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GB" sz="2800">
                          <a:effectLst/>
                        </a:rPr>
                        <a:t>15 %</a:t>
                      </a:r>
                      <a:endParaRPr lang="en-US" sz="360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10" marR="50610" marT="0" marB="0"/>
                </a:tc>
                <a:extLst>
                  <a:ext uri="{0D108BD9-81ED-4DB2-BD59-A6C34878D82A}">
                    <a16:rowId xmlns:a16="http://schemas.microsoft.com/office/drawing/2014/main" val="88095081"/>
                  </a:ext>
                </a:extLst>
              </a:tr>
              <a:tr h="539405"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100"/>
                        </a:spcAft>
                        <a:tabLst>
                          <a:tab pos="4381500" algn="l"/>
                        </a:tabLst>
                      </a:pPr>
                      <a:r>
                        <a:rPr lang="en-GB" sz="2000" kern="1200">
                          <a:effectLst/>
                        </a:rPr>
                        <a:t>Digital Citizenship Assignment </a:t>
                      </a:r>
                    </a:p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100"/>
                        </a:spcAft>
                        <a:tabLst>
                          <a:tab pos="4381500" algn="l"/>
                        </a:tabLst>
                      </a:pPr>
                      <a:r>
                        <a:rPr lang="en-GB" sz="2000" b="0" kern="1200">
                          <a:effectLst/>
                        </a:rPr>
                        <a:t>Due: December 13</a:t>
                      </a:r>
                      <a:r>
                        <a:rPr lang="en-GB" sz="2000" b="0" kern="1200" baseline="30000">
                          <a:effectLst/>
                        </a:rPr>
                        <a:t>th</a:t>
                      </a:r>
                      <a:r>
                        <a:rPr lang="en-GB" sz="2000" b="0" kern="1200">
                          <a:effectLst/>
                        </a:rPr>
                        <a:t> </a:t>
                      </a:r>
                      <a:endParaRPr lang="en-US" sz="2000" b="0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610" marR="5061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GB" sz="2800">
                          <a:effectLst/>
                        </a:rPr>
                        <a:t>15 %</a:t>
                      </a:r>
                      <a:endParaRPr lang="en-US" sz="360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10" marR="50610" marT="0" marB="0"/>
                </a:tc>
                <a:extLst>
                  <a:ext uri="{0D108BD9-81ED-4DB2-BD59-A6C34878D82A}">
                    <a16:rowId xmlns:a16="http://schemas.microsoft.com/office/drawing/2014/main" val="3600093051"/>
                  </a:ext>
                </a:extLst>
              </a:tr>
              <a:tr h="539405"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100"/>
                        </a:spcAft>
                        <a:tabLst>
                          <a:tab pos="4381500" algn="l"/>
                        </a:tabLst>
                      </a:pPr>
                      <a:r>
                        <a:rPr lang="en-GB" sz="2000" kern="1200">
                          <a:effectLst/>
                        </a:rPr>
                        <a:t>Digital Footprint </a:t>
                      </a:r>
                    </a:p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100"/>
                        </a:spcAft>
                        <a:tabLst>
                          <a:tab pos="4381500" algn="l"/>
                        </a:tabLst>
                      </a:pPr>
                      <a:r>
                        <a:rPr lang="en-GB" sz="2000" b="0" kern="1200">
                          <a:effectLst/>
                        </a:rPr>
                        <a:t>Due: March 4</a:t>
                      </a:r>
                      <a:r>
                        <a:rPr lang="en-GB" sz="2000" b="0" kern="1200" baseline="30000">
                          <a:effectLst/>
                        </a:rPr>
                        <a:t>th</a:t>
                      </a:r>
                      <a:r>
                        <a:rPr lang="en-GB" sz="2000" b="0" kern="1200">
                          <a:effectLst/>
                        </a:rPr>
                        <a:t> </a:t>
                      </a:r>
                      <a:endParaRPr lang="en-US" sz="2000" b="0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610" marR="5061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GB" sz="2800">
                          <a:effectLst/>
                        </a:rPr>
                        <a:t>15 %</a:t>
                      </a:r>
                      <a:endParaRPr lang="en-US" sz="360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10" marR="50610" marT="0" marB="0"/>
                </a:tc>
                <a:extLst>
                  <a:ext uri="{0D108BD9-81ED-4DB2-BD59-A6C34878D82A}">
                    <a16:rowId xmlns:a16="http://schemas.microsoft.com/office/drawing/2014/main" val="636738261"/>
                  </a:ext>
                </a:extLst>
              </a:tr>
              <a:tr h="539405"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100"/>
                        </a:spcAft>
                        <a:tabLst>
                          <a:tab pos="4381500" algn="l"/>
                        </a:tabLst>
                      </a:pPr>
                      <a:r>
                        <a:rPr lang="en-GB" sz="2000" kern="1200">
                          <a:effectLst/>
                        </a:rPr>
                        <a:t>Digital Advertisement </a:t>
                      </a:r>
                    </a:p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100"/>
                        </a:spcAft>
                        <a:tabLst>
                          <a:tab pos="4381500" algn="l"/>
                        </a:tabLst>
                      </a:pPr>
                      <a:r>
                        <a:rPr lang="en-GB" sz="2000" b="0" kern="1200">
                          <a:effectLst/>
                        </a:rPr>
                        <a:t>Due: May 7</a:t>
                      </a:r>
                      <a:r>
                        <a:rPr lang="en-GB" sz="2000" b="0" kern="1200" baseline="30000">
                          <a:effectLst/>
                        </a:rPr>
                        <a:t>th</a:t>
                      </a:r>
                      <a:r>
                        <a:rPr lang="en-GB" sz="2000" b="0" kern="1200">
                          <a:effectLst/>
                        </a:rPr>
                        <a:t> </a:t>
                      </a:r>
                      <a:endParaRPr lang="en-US" sz="2000" b="0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610" marR="5061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GB" sz="2800">
                          <a:effectLst/>
                        </a:rPr>
                        <a:t>15 %</a:t>
                      </a:r>
                      <a:endParaRPr lang="en-US" sz="360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10" marR="50610" marT="0" marB="0"/>
                </a:tc>
                <a:extLst>
                  <a:ext uri="{0D108BD9-81ED-4DB2-BD59-A6C34878D82A}">
                    <a16:rowId xmlns:a16="http://schemas.microsoft.com/office/drawing/2014/main" val="1080247535"/>
                  </a:ext>
                </a:extLst>
              </a:tr>
              <a:tr h="539405"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100"/>
                        </a:spcAft>
                        <a:tabLst>
                          <a:tab pos="4381500" algn="l"/>
                        </a:tabLst>
                      </a:pPr>
                      <a:r>
                        <a:rPr lang="en-GB" sz="2000" kern="1200">
                          <a:effectLst/>
                        </a:rPr>
                        <a:t>Core Competency Review </a:t>
                      </a:r>
                    </a:p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100"/>
                        </a:spcAft>
                        <a:tabLst>
                          <a:tab pos="4381500" algn="l"/>
                        </a:tabLst>
                      </a:pPr>
                      <a:r>
                        <a:rPr lang="en-GB" sz="2000" b="0" kern="1200">
                          <a:effectLst/>
                        </a:rPr>
                        <a:t>Due: June 5</a:t>
                      </a:r>
                      <a:r>
                        <a:rPr lang="en-GB" sz="2000" b="0" kern="1200" baseline="30000">
                          <a:effectLst/>
                        </a:rPr>
                        <a:t>th</a:t>
                      </a:r>
                      <a:r>
                        <a:rPr lang="en-GB" sz="2000" b="0" kern="1200">
                          <a:effectLst/>
                        </a:rPr>
                        <a:t> </a:t>
                      </a:r>
                      <a:endParaRPr lang="en-US" sz="2000" b="0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610" marR="5061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GB" sz="2800">
                          <a:effectLst/>
                        </a:rPr>
                        <a:t>10 %</a:t>
                      </a:r>
                      <a:endParaRPr lang="en-US" sz="360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10" marR="50610" marT="0" marB="0"/>
                </a:tc>
                <a:extLst>
                  <a:ext uri="{0D108BD9-81ED-4DB2-BD59-A6C34878D82A}">
                    <a16:rowId xmlns:a16="http://schemas.microsoft.com/office/drawing/2014/main" val="1174966510"/>
                  </a:ext>
                </a:extLst>
              </a:tr>
              <a:tr h="404172"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100"/>
                        </a:spcAft>
                        <a:tabLst>
                          <a:tab pos="4381500" algn="l"/>
                        </a:tabLst>
                      </a:pPr>
                      <a:r>
                        <a:rPr lang="en-GB" sz="2000" kern="1200">
                          <a:effectLst/>
                        </a:rPr>
                        <a:t>4 x Reflection Assignments * (5 % each)</a:t>
                      </a:r>
                      <a:endParaRPr lang="en-US" sz="2000" b="1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610" marR="5061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GB" sz="2800" dirty="0">
                          <a:effectLst/>
                        </a:rPr>
                        <a:t>20 %</a:t>
                      </a:r>
                      <a:endParaRPr lang="en-US" sz="3600" dirty="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10" marR="50610" marT="0" marB="0"/>
                </a:tc>
                <a:extLst>
                  <a:ext uri="{0D108BD9-81ED-4DB2-BD59-A6C34878D82A}">
                    <a16:rowId xmlns:a16="http://schemas.microsoft.com/office/drawing/2014/main" val="26684024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8470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17E11-ADAF-4056-BE5C-05EC7A0E9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4049" y="624110"/>
            <a:ext cx="7876863" cy="1280890"/>
          </a:xfrm>
        </p:spPr>
        <p:txBody>
          <a:bodyPr>
            <a:noAutofit/>
          </a:bodyPr>
          <a:lstStyle/>
          <a:p>
            <a:pPr algn="r"/>
            <a:r>
              <a:rPr lang="en-US" b="1">
                <a:solidFill>
                  <a:schemeClr val="accent2">
                    <a:lumMod val="75000"/>
                  </a:schemeClr>
                </a:solidFill>
              </a:rPr>
              <a:t>The 5 Core Tasks</a:t>
            </a:r>
            <a:br>
              <a:rPr lang="en-US">
                <a:solidFill>
                  <a:schemeClr val="accent2">
                    <a:lumMod val="75000"/>
                  </a:schemeClr>
                </a:solidFill>
              </a:rPr>
            </a:br>
            <a:endParaRPr lang="en-US" b="1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822A52F-65A4-40DC-A512-F97435C856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053239"/>
              </p:ext>
            </p:extLst>
          </p:nvPr>
        </p:nvGraphicFramePr>
        <p:xfrm>
          <a:off x="1989619" y="2131676"/>
          <a:ext cx="8212761" cy="3924023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757235">
                  <a:extLst>
                    <a:ext uri="{9D8B030D-6E8A-4147-A177-3AD203B41FA5}">
                      <a16:colId xmlns:a16="http://schemas.microsoft.com/office/drawing/2014/main" val="1073814298"/>
                    </a:ext>
                  </a:extLst>
                </a:gridCol>
                <a:gridCol w="2727763">
                  <a:extLst>
                    <a:ext uri="{9D8B030D-6E8A-4147-A177-3AD203B41FA5}">
                      <a16:colId xmlns:a16="http://schemas.microsoft.com/office/drawing/2014/main" val="3492448897"/>
                    </a:ext>
                  </a:extLst>
                </a:gridCol>
                <a:gridCol w="2727763">
                  <a:extLst>
                    <a:ext uri="{9D8B030D-6E8A-4147-A177-3AD203B41FA5}">
                      <a16:colId xmlns:a16="http://schemas.microsoft.com/office/drawing/2014/main" val="1837640185"/>
                    </a:ext>
                  </a:extLst>
                </a:gridCol>
              </a:tblGrid>
              <a:tr h="1826971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200" b="1">
                          <a:effectLst/>
                        </a:rPr>
                        <a:t>About Me Page</a:t>
                      </a:r>
                      <a:r>
                        <a:rPr lang="en-US" sz="2200">
                          <a:effectLst/>
                        </a:rPr>
                        <a:t>  </a:t>
                      </a:r>
                    </a:p>
                    <a:p>
                      <a:pPr algn="l" rtl="0" fontAlgn="base"/>
                      <a:r>
                        <a:rPr lang="en-US" sz="2200">
                          <a:effectLst/>
                        </a:rPr>
                        <a:t>Assigned:  </a:t>
                      </a:r>
                    </a:p>
                    <a:p>
                      <a:pPr algn="l" rtl="0" fontAlgn="base"/>
                      <a:r>
                        <a:rPr lang="en-US" sz="2200">
                          <a:effectLst/>
                        </a:rPr>
                        <a:t>September </a:t>
                      </a:r>
                    </a:p>
                    <a:p>
                      <a:pPr algn="l" rtl="0" fontAlgn="base"/>
                      <a:r>
                        <a:rPr lang="en-US" sz="2200">
                          <a:effectLst/>
                        </a:rPr>
                        <a:t>(Due: November 6</a:t>
                      </a:r>
                      <a:r>
                        <a:rPr lang="en-US" sz="2200" baseline="30000">
                          <a:effectLst/>
                        </a:rPr>
                        <a:t>th</a:t>
                      </a:r>
                      <a:r>
                        <a:rPr lang="en-US" sz="2200">
                          <a:effectLst/>
                        </a:rPr>
                        <a:t>) </a:t>
                      </a:r>
                    </a:p>
                    <a:p>
                      <a:pPr algn="l" rtl="0" fontAlgn="base"/>
                      <a:r>
                        <a:rPr lang="en-US" sz="2200">
                          <a:effectLst/>
                        </a:rPr>
                        <a:t> </a:t>
                      </a:r>
                      <a:endParaRPr lang="en-US" sz="2200" b="0" i="0">
                        <a:effectLst/>
                        <a:latin typeface="+mn-lt"/>
                      </a:endParaRPr>
                    </a:p>
                  </a:txBody>
                  <a:tcPr marL="85372" marR="85372" marT="42686" marB="42686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200" b="1">
                          <a:effectLst/>
                        </a:rPr>
                        <a:t>Digital Citizenship</a:t>
                      </a:r>
                      <a:r>
                        <a:rPr lang="en-US" sz="2200">
                          <a:effectLst/>
                        </a:rPr>
                        <a:t> Assigned:   </a:t>
                      </a:r>
                    </a:p>
                    <a:p>
                      <a:pPr algn="l" rtl="0" fontAlgn="base"/>
                      <a:r>
                        <a:rPr lang="en-US" sz="2200">
                          <a:effectLst/>
                        </a:rPr>
                        <a:t>Early November </a:t>
                      </a:r>
                    </a:p>
                    <a:p>
                      <a:pPr algn="l" rtl="0" fontAlgn="base"/>
                      <a:r>
                        <a:rPr lang="en-US" sz="2200">
                          <a:effectLst/>
                        </a:rPr>
                        <a:t>(Due: Dec 13</a:t>
                      </a:r>
                      <a:r>
                        <a:rPr lang="en-US" sz="2200" baseline="30000">
                          <a:effectLst/>
                        </a:rPr>
                        <a:t>th</a:t>
                      </a:r>
                      <a:r>
                        <a:rPr lang="en-US" sz="2200">
                          <a:effectLst/>
                        </a:rPr>
                        <a:t>) </a:t>
                      </a:r>
                      <a:endParaRPr lang="en-US" sz="2200" b="0" i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372" marR="85372" marT="42686" marB="42686"/>
                </a:tc>
                <a:tc>
                  <a:txBody>
                    <a:bodyPr/>
                    <a:lstStyle/>
                    <a:p>
                      <a:r>
                        <a:rPr lang="en-US" sz="2200" b="1">
                          <a:effectLst/>
                        </a:rPr>
                        <a:t>Digital Footprint</a:t>
                      </a:r>
                    </a:p>
                    <a:p>
                      <a:r>
                        <a:rPr lang="en-US" sz="2200">
                          <a:effectLst/>
                        </a:rPr>
                        <a:t>Assigned: </a:t>
                      </a:r>
                    </a:p>
                    <a:p>
                      <a:r>
                        <a:rPr lang="en-US" sz="2200">
                          <a:effectLst/>
                        </a:rPr>
                        <a:t>Early February</a:t>
                      </a:r>
                    </a:p>
                    <a:p>
                      <a:r>
                        <a:rPr lang="en-US" sz="2200">
                          <a:effectLst/>
                        </a:rPr>
                        <a:t>(Due: Late Mar 4</a:t>
                      </a:r>
                      <a:r>
                        <a:rPr lang="en-US" sz="2200" baseline="30000">
                          <a:effectLst/>
                        </a:rPr>
                        <a:t>th</a:t>
                      </a:r>
                      <a:r>
                        <a:rPr lang="en-US" sz="2200">
                          <a:effectLst/>
                        </a:rPr>
                        <a:t>)</a:t>
                      </a:r>
                    </a:p>
                    <a:p>
                      <a:pPr algn="l" rtl="0" fontAlgn="base"/>
                      <a:r>
                        <a:rPr lang="en-US" sz="2200">
                          <a:effectLst/>
                        </a:rPr>
                        <a:t> </a:t>
                      </a:r>
                    </a:p>
                    <a:p>
                      <a:pPr algn="l" rtl="0" fontAlgn="base"/>
                      <a:r>
                        <a:rPr lang="en-US" sz="2200">
                          <a:effectLst/>
                        </a:rPr>
                        <a:t> </a:t>
                      </a:r>
                      <a:endParaRPr lang="en-US" sz="2200" b="0" i="0">
                        <a:effectLst/>
                        <a:latin typeface="+mn-lt"/>
                      </a:endParaRPr>
                    </a:p>
                  </a:txBody>
                  <a:tcPr marL="85372" marR="85372" marT="42686" marB="42686"/>
                </a:tc>
                <a:extLst>
                  <a:ext uri="{0D108BD9-81ED-4DB2-BD59-A6C34878D82A}">
                    <a16:rowId xmlns:a16="http://schemas.microsoft.com/office/drawing/2014/main" val="517183231"/>
                  </a:ext>
                </a:extLst>
              </a:tr>
              <a:tr h="1826971">
                <a:tc>
                  <a:txBody>
                    <a:bodyPr/>
                    <a:lstStyle/>
                    <a:p>
                      <a:r>
                        <a:rPr lang="en-US" sz="2200" b="1" kern="1200">
                          <a:effectLst/>
                        </a:rPr>
                        <a:t>Digital Advertisement</a:t>
                      </a:r>
                      <a:endParaRPr lang="en-US" sz="2200" b="1">
                        <a:effectLst/>
                      </a:endParaRPr>
                    </a:p>
                    <a:p>
                      <a:r>
                        <a:rPr lang="en-US" sz="2200">
                          <a:effectLst/>
                        </a:rPr>
                        <a:t>Assigned: </a:t>
                      </a:r>
                    </a:p>
                    <a:p>
                      <a:r>
                        <a:rPr lang="en-US" sz="2200">
                          <a:effectLst/>
                        </a:rPr>
                        <a:t>After Spring Break</a:t>
                      </a:r>
                    </a:p>
                    <a:p>
                      <a:r>
                        <a:rPr lang="en-US" sz="2200">
                          <a:effectLst/>
                        </a:rPr>
                        <a:t>(Due: May 7</a:t>
                      </a:r>
                      <a:r>
                        <a:rPr lang="en-US" sz="2200" baseline="30000">
                          <a:effectLst/>
                        </a:rPr>
                        <a:t>th</a:t>
                      </a:r>
                      <a:r>
                        <a:rPr lang="en-US" sz="2200">
                          <a:effectLst/>
                        </a:rPr>
                        <a:t>)</a:t>
                      </a:r>
                      <a:endParaRPr lang="en-US" sz="2200">
                        <a:effectLst/>
                        <a:latin typeface="+mn-lt"/>
                      </a:endParaRPr>
                    </a:p>
                  </a:txBody>
                  <a:tcPr marL="85372" marR="85372" marT="42686" marB="42686"/>
                </a:tc>
                <a:tc gridSpan="2">
                  <a:txBody>
                    <a:bodyPr/>
                    <a:lstStyle/>
                    <a:p>
                      <a:r>
                        <a:rPr lang="en-US" sz="2200" b="1">
                          <a:effectLst/>
                        </a:rPr>
                        <a:t>BC Self-Assess Core Comp</a:t>
                      </a:r>
                      <a:r>
                        <a:rPr lang="en-US" sz="2200">
                          <a:effectLst/>
                        </a:rPr>
                        <a:t> </a:t>
                      </a:r>
                    </a:p>
                    <a:p>
                      <a:r>
                        <a:rPr lang="en-US" sz="2200">
                          <a:effectLst/>
                        </a:rPr>
                        <a:t>Assigned: </a:t>
                      </a:r>
                    </a:p>
                    <a:p>
                      <a:r>
                        <a:rPr lang="en-US" sz="2200">
                          <a:effectLst/>
                        </a:rPr>
                        <a:t>Early May</a:t>
                      </a:r>
                    </a:p>
                    <a:p>
                      <a:r>
                        <a:rPr lang="en-US" sz="2200">
                          <a:effectLst/>
                        </a:rPr>
                        <a:t>(Due: Mid June 5</a:t>
                      </a:r>
                      <a:r>
                        <a:rPr lang="en-US" sz="2200" baseline="30000">
                          <a:effectLst/>
                        </a:rPr>
                        <a:t>th</a:t>
                      </a:r>
                      <a:r>
                        <a:rPr lang="en-US" sz="2200">
                          <a:effectLst/>
                        </a:rPr>
                        <a:t>)</a:t>
                      </a:r>
                    </a:p>
                    <a:p>
                      <a:pPr algn="l" rtl="0" fontAlgn="base"/>
                      <a:r>
                        <a:rPr lang="en-US" sz="2200">
                          <a:effectLst/>
                        </a:rPr>
                        <a:t> </a:t>
                      </a:r>
                      <a:endParaRPr lang="en-US" sz="2200" b="0" i="0">
                        <a:effectLst/>
                        <a:latin typeface="+mn-lt"/>
                      </a:endParaRPr>
                    </a:p>
                  </a:txBody>
                  <a:tcPr marL="85372" marR="85372" marT="42686" marB="42686"/>
                </a:tc>
                <a:tc hMerge="1">
                  <a:txBody>
                    <a:bodyPr/>
                    <a:lstStyle/>
                    <a:p>
                      <a:pPr algn="l" rtl="0" fontAlgn="base"/>
                      <a:endParaRPr lang="en-US" sz="2200" b="0" i="0">
                        <a:effectLst/>
                        <a:latin typeface="+mn-lt"/>
                      </a:endParaRPr>
                    </a:p>
                  </a:txBody>
                  <a:tcPr marL="85372" marR="85372" marT="42686" marB="42686"/>
                </a:tc>
                <a:extLst>
                  <a:ext uri="{0D108BD9-81ED-4DB2-BD59-A6C34878D82A}">
                    <a16:rowId xmlns:a16="http://schemas.microsoft.com/office/drawing/2014/main" val="34021865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3434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073B64-C0A1-417A-A116-DDD0F75DDF94}"/>
              </a:ext>
            </a:extLst>
          </p:cNvPr>
          <p:cNvSpPr txBox="1">
            <a:spLocks/>
          </p:cNvSpPr>
          <p:nvPr/>
        </p:nvSpPr>
        <p:spPr>
          <a:xfrm>
            <a:off x="1592530" y="2030660"/>
            <a:ext cx="4262213" cy="41085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/>
              <a:t>Based on Classroom Activities</a:t>
            </a:r>
          </a:p>
          <a:p>
            <a:endParaRPr lang="en-US" sz="2000"/>
          </a:p>
          <a:p>
            <a:r>
              <a:rPr lang="en-US" sz="2000"/>
              <a:t>Complete </a:t>
            </a:r>
            <a:r>
              <a:rPr lang="en-US" sz="2000" u="sng"/>
              <a:t>2 per semester</a:t>
            </a:r>
          </a:p>
          <a:p>
            <a:endParaRPr lang="en-US" sz="2000"/>
          </a:p>
          <a:p>
            <a:r>
              <a:rPr lang="en-US" sz="2000"/>
              <a:t>Each from a </a:t>
            </a:r>
            <a:r>
              <a:rPr lang="en-US" sz="2000" b="1" u="sng"/>
              <a:t>different</a:t>
            </a:r>
            <a:r>
              <a:rPr lang="en-US" sz="2000"/>
              <a:t> course</a:t>
            </a:r>
          </a:p>
          <a:p>
            <a:endParaRPr lang="en-US" sz="2000"/>
          </a:p>
          <a:p>
            <a:r>
              <a:rPr lang="en-US" sz="2000"/>
              <a:t>Total Reflections for the year = 4</a:t>
            </a:r>
          </a:p>
          <a:p>
            <a:endParaRPr lang="en-US" sz="220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11A76BF-CBFE-4363-8BFA-28C8919CFB0A}"/>
              </a:ext>
            </a:extLst>
          </p:cNvPr>
          <p:cNvSpPr txBox="1">
            <a:spLocks/>
          </p:cNvSpPr>
          <p:nvPr/>
        </p:nvSpPr>
        <p:spPr>
          <a:xfrm>
            <a:off x="3723637" y="770766"/>
            <a:ext cx="7408813" cy="12598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b="1">
                <a:solidFill>
                  <a:schemeClr val="accent2">
                    <a:lumMod val="75000"/>
                  </a:schemeClr>
                </a:solidFill>
              </a:rPr>
              <a:t>The 4 Reflection Assignments</a:t>
            </a:r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CEADE2-3523-4E10-99C2-A676C331E5F5}"/>
              </a:ext>
            </a:extLst>
          </p:cNvPr>
          <p:cNvSpPr/>
          <p:nvPr/>
        </p:nvSpPr>
        <p:spPr>
          <a:xfrm>
            <a:off x="7126517" y="1937257"/>
            <a:ext cx="436844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/>
              <a:t>Reflection Due Dates </a:t>
            </a:r>
            <a:r>
              <a:rPr lang="en-US" sz="2200"/>
              <a:t>are the same as the Core Assignment Due Dates</a:t>
            </a:r>
          </a:p>
          <a:p>
            <a:endParaRPr lang="en-US" sz="2200"/>
          </a:p>
          <a:p>
            <a:r>
              <a:rPr lang="en-US" sz="2200"/>
              <a:t>First : </a:t>
            </a:r>
            <a:r>
              <a:rPr lang="en-US" sz="2200" i="1"/>
              <a:t>November 6</a:t>
            </a:r>
            <a:r>
              <a:rPr lang="en-US" sz="2200" i="1" baseline="30000"/>
              <a:t>th</a:t>
            </a:r>
            <a:r>
              <a:rPr lang="en-US" sz="2200" i="1"/>
              <a:t> </a:t>
            </a:r>
          </a:p>
          <a:p>
            <a:endParaRPr lang="en-US" sz="2200"/>
          </a:p>
          <a:p>
            <a:r>
              <a:rPr lang="en-US" sz="2200"/>
              <a:t>Second : </a:t>
            </a:r>
            <a:r>
              <a:rPr lang="en-US" sz="2200" i="1"/>
              <a:t>December 13</a:t>
            </a:r>
            <a:r>
              <a:rPr lang="en-US" sz="2200" i="1" baseline="30000"/>
              <a:t>th</a:t>
            </a:r>
          </a:p>
          <a:p>
            <a:r>
              <a:rPr lang="en-US" sz="2200" i="1"/>
              <a:t> </a:t>
            </a:r>
            <a:endParaRPr lang="en-US" sz="2200"/>
          </a:p>
          <a:p>
            <a:r>
              <a:rPr lang="en-US" sz="2200"/>
              <a:t>Third : </a:t>
            </a:r>
            <a:r>
              <a:rPr lang="en-US" sz="2200" i="1"/>
              <a:t>March 4</a:t>
            </a:r>
            <a:r>
              <a:rPr lang="en-US" sz="2200" i="1" baseline="30000"/>
              <a:t>th</a:t>
            </a:r>
            <a:r>
              <a:rPr lang="en-US" sz="2200" i="1"/>
              <a:t> </a:t>
            </a:r>
          </a:p>
          <a:p>
            <a:endParaRPr lang="en-US" sz="2200"/>
          </a:p>
          <a:p>
            <a:r>
              <a:rPr lang="en-US" sz="2200"/>
              <a:t>Fourth : </a:t>
            </a:r>
            <a:r>
              <a:rPr lang="en-US" sz="2200" i="1"/>
              <a:t>May 7</a:t>
            </a:r>
            <a:r>
              <a:rPr lang="en-US" sz="2200" i="1" baseline="30000"/>
              <a:t>th</a:t>
            </a:r>
            <a:r>
              <a:rPr lang="en-US" sz="2200" i="1"/>
              <a:t> </a:t>
            </a:r>
            <a:endParaRPr lang="en-US" sz="220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7590DCB-9EAC-417F-A7E1-32E8CE0C246C}"/>
              </a:ext>
            </a:extLst>
          </p:cNvPr>
          <p:cNvCxnSpPr/>
          <p:nvPr/>
        </p:nvCxnSpPr>
        <p:spPr>
          <a:xfrm>
            <a:off x="6424469" y="2030660"/>
            <a:ext cx="0" cy="37230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06F46F85-FEE8-405D-91C0-FB45468630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86693" cy="81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9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atMod val="92000"/>
                <a:lumMod val="120000"/>
              </a:schemeClr>
            </a:gs>
            <a:gs pos="100000">
              <a:schemeClr val="bg1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AFFA0-4FC8-4D73-91F1-964C846BB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6817" y="937643"/>
            <a:ext cx="7158364" cy="125989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b="1">
                <a:solidFill>
                  <a:schemeClr val="accent2">
                    <a:lumMod val="75000"/>
                  </a:schemeClr>
                </a:solidFill>
              </a:rPr>
              <a:t>Classroom Reflection Options</a:t>
            </a:r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7E70FBA-8213-4DEB-AF4B-DFD00B1FAFA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83291752"/>
              </p:ext>
            </p:extLst>
          </p:nvPr>
        </p:nvGraphicFramePr>
        <p:xfrm>
          <a:off x="2627467" y="1811111"/>
          <a:ext cx="6937064" cy="3479299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2294031">
                  <a:extLst>
                    <a:ext uri="{9D8B030D-6E8A-4147-A177-3AD203B41FA5}">
                      <a16:colId xmlns:a16="http://schemas.microsoft.com/office/drawing/2014/main" val="4160630567"/>
                    </a:ext>
                  </a:extLst>
                </a:gridCol>
                <a:gridCol w="2294031">
                  <a:extLst>
                    <a:ext uri="{9D8B030D-6E8A-4147-A177-3AD203B41FA5}">
                      <a16:colId xmlns:a16="http://schemas.microsoft.com/office/drawing/2014/main" val="2796074164"/>
                    </a:ext>
                  </a:extLst>
                </a:gridCol>
                <a:gridCol w="2349002">
                  <a:extLst>
                    <a:ext uri="{9D8B030D-6E8A-4147-A177-3AD203B41FA5}">
                      <a16:colId xmlns:a16="http://schemas.microsoft.com/office/drawing/2014/main" val="3087951470"/>
                    </a:ext>
                  </a:extLst>
                </a:gridCol>
              </a:tblGrid>
              <a:tr h="891938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3300">
                          <a:effectLst/>
                        </a:rPr>
                        <a:t>English </a:t>
                      </a:r>
                      <a:endParaRPr lang="en-US" sz="3300" b="0" i="0">
                        <a:effectLst/>
                      </a:endParaRPr>
                    </a:p>
                  </a:txBody>
                  <a:tcPr marL="56483" marR="56483" marT="53884" marB="53884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3300">
                          <a:effectLst/>
                        </a:rPr>
                        <a:t>Math </a:t>
                      </a:r>
                      <a:endParaRPr lang="en-US" sz="3300" b="0" i="0">
                        <a:effectLst/>
                      </a:endParaRPr>
                    </a:p>
                  </a:txBody>
                  <a:tcPr marL="56483" marR="56483" marT="53884" marB="53884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3300">
                          <a:effectLst/>
                        </a:rPr>
                        <a:t>Science </a:t>
                      </a:r>
                      <a:endParaRPr lang="en-US" sz="3300" b="0" i="0">
                        <a:effectLst/>
                      </a:endParaRPr>
                    </a:p>
                  </a:txBody>
                  <a:tcPr marL="56483" marR="56483" marT="53884" marB="53884"/>
                </a:tc>
                <a:extLst>
                  <a:ext uri="{0D108BD9-81ED-4DB2-BD59-A6C34878D82A}">
                    <a16:rowId xmlns:a16="http://schemas.microsoft.com/office/drawing/2014/main" val="2491948620"/>
                  </a:ext>
                </a:extLst>
              </a:tr>
              <a:tr h="1009315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3300">
                          <a:effectLst/>
                        </a:rPr>
                        <a:t>Socials </a:t>
                      </a:r>
                      <a:endParaRPr lang="en-US" sz="3300" b="0" i="0">
                        <a:effectLst/>
                      </a:endParaRPr>
                    </a:p>
                  </a:txBody>
                  <a:tcPr marL="56483" marR="56483" marT="53884" marB="53884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3300">
                          <a:effectLst/>
                        </a:rPr>
                        <a:t>PE </a:t>
                      </a:r>
                      <a:endParaRPr lang="en-US" sz="3300" b="0" i="0">
                        <a:effectLst/>
                      </a:endParaRPr>
                    </a:p>
                  </a:txBody>
                  <a:tcPr marL="56483" marR="56483" marT="53884" marB="53884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3300">
                          <a:effectLst/>
                        </a:rPr>
                        <a:t>Elective 1 </a:t>
                      </a:r>
                      <a:endParaRPr lang="en-US" sz="3300" b="0" i="0">
                        <a:effectLst/>
                      </a:endParaRPr>
                    </a:p>
                  </a:txBody>
                  <a:tcPr marL="56483" marR="56483" marT="53884" marB="53884"/>
                </a:tc>
                <a:extLst>
                  <a:ext uri="{0D108BD9-81ED-4DB2-BD59-A6C34878D82A}">
                    <a16:rowId xmlns:a16="http://schemas.microsoft.com/office/drawing/2014/main" val="4290491003"/>
                  </a:ext>
                </a:extLst>
              </a:tr>
              <a:tr h="1578046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3300">
                          <a:effectLst/>
                        </a:rPr>
                        <a:t>Elective2 </a:t>
                      </a:r>
                      <a:endParaRPr lang="en-US" sz="3300" b="0" i="0">
                        <a:effectLst/>
                      </a:endParaRPr>
                    </a:p>
                  </a:txBody>
                  <a:tcPr marL="56483" marR="56483" marT="53884" marB="53884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3300">
                          <a:effectLst/>
                        </a:rPr>
                        <a:t>Elective 3 </a:t>
                      </a:r>
                      <a:endParaRPr lang="en-US" sz="3300" b="0" i="0">
                        <a:effectLst/>
                      </a:endParaRPr>
                    </a:p>
                  </a:txBody>
                  <a:tcPr marL="56483" marR="56483" marT="53884" marB="53884"/>
                </a:tc>
                <a:tc>
                  <a:txBody>
                    <a:bodyPr/>
                    <a:lstStyle/>
                    <a:p>
                      <a:pPr algn="l" rtl="0" fontAlgn="base"/>
                      <a:endParaRPr lang="en-US" sz="3300" b="0" i="0">
                        <a:effectLst/>
                      </a:endParaRPr>
                    </a:p>
                  </a:txBody>
                  <a:tcPr marL="56483" marR="56483" marT="53884" marB="53884"/>
                </a:tc>
                <a:extLst>
                  <a:ext uri="{0D108BD9-81ED-4DB2-BD59-A6C34878D82A}">
                    <a16:rowId xmlns:a16="http://schemas.microsoft.com/office/drawing/2014/main" val="3323037709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BD1C7512-AE37-4AA6-9BD1-D3F67891BD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86693" cy="81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688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9BEBE-AC71-4F0A-B1F1-3DEEE7916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5921" y="779514"/>
            <a:ext cx="9707880" cy="1325563"/>
          </a:xfrm>
        </p:spPr>
        <p:txBody>
          <a:bodyPr>
            <a:noAutofit/>
          </a:bodyPr>
          <a:lstStyle/>
          <a:p>
            <a:pPr algn="r"/>
            <a:br>
              <a:rPr lang="en-US" b="1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b="1">
                <a:solidFill>
                  <a:schemeClr val="accent2">
                    <a:lumMod val="75000"/>
                  </a:schemeClr>
                </a:solidFill>
              </a:rPr>
              <a:t>Assessment Rubric – Curricular Competencies</a:t>
            </a:r>
            <a:br>
              <a:rPr lang="en-US" b="1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2200" b="1"/>
              <a:t>We will be using a 4 point rubric scale to assess your understanding and demonstration of the curricular competencies on your reflections &amp; core assignments</a:t>
            </a:r>
            <a:br>
              <a:rPr lang="en-US">
                <a:solidFill>
                  <a:schemeClr val="accent2">
                    <a:lumMod val="75000"/>
                  </a:schemeClr>
                </a:solidFill>
              </a:rPr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DCB89A-1176-4839-8AF0-E934BBB2DF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571187"/>
            <a:ext cx="4929554" cy="1325563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en-US" sz="4000"/>
              <a:t>Communication &amp; Collaboration</a:t>
            </a:r>
          </a:p>
          <a:p>
            <a:pPr marL="0" indent="0" fontAlgn="base">
              <a:buNone/>
            </a:pPr>
            <a:r>
              <a:rPr lang="en-US" sz="4000"/>
              <a:t> </a:t>
            </a:r>
          </a:p>
          <a:p>
            <a:endParaRPr lang="en-US" sz="4000"/>
          </a:p>
          <a:p>
            <a:endParaRPr lang="en-US" sz="400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E4A013-3B3C-43BB-ABE7-7A329BD50D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571187"/>
            <a:ext cx="5181600" cy="13255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/>
              <a:t>Research &amp; Information Fluency </a:t>
            </a:r>
          </a:p>
          <a:p>
            <a:pPr marL="0" indent="0" fontAlgn="base">
              <a:buNone/>
            </a:pPr>
            <a:r>
              <a:rPr lang="en-US" sz="4000"/>
              <a:t> 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9C193BD-809A-406E-9F6B-B50FABBAE2BC}"/>
              </a:ext>
            </a:extLst>
          </p:cNvPr>
          <p:cNvSpPr txBox="1">
            <a:spLocks/>
          </p:cNvSpPr>
          <p:nvPr/>
        </p:nvSpPr>
        <p:spPr>
          <a:xfrm>
            <a:off x="838200" y="4746856"/>
            <a:ext cx="4929554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Font typeface="Arial" panose="020B0604020202020204" pitchFamily="34" charset="0"/>
              <a:buNone/>
            </a:pPr>
            <a:r>
              <a:rPr lang="en-US" sz="4000"/>
              <a:t>Digital Citizenship</a:t>
            </a:r>
          </a:p>
          <a:p>
            <a:endParaRPr lang="en-US" sz="4000"/>
          </a:p>
          <a:p>
            <a:endParaRPr lang="en-US" sz="400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A5F0511-EFAD-4A34-88FF-C6C6B7910A62}"/>
              </a:ext>
            </a:extLst>
          </p:cNvPr>
          <p:cNvSpPr txBox="1">
            <a:spLocks/>
          </p:cNvSpPr>
          <p:nvPr/>
        </p:nvSpPr>
        <p:spPr>
          <a:xfrm>
            <a:off x="6019801" y="4746855"/>
            <a:ext cx="4929554" cy="13316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en-US" sz="4000"/>
              <a:t>Technology Operations and Concepts </a:t>
            </a:r>
          </a:p>
          <a:p>
            <a:endParaRPr lang="en-US" sz="4000"/>
          </a:p>
          <a:p>
            <a:endParaRPr lang="en-US" sz="40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A643AC-6286-4213-A263-3328A3B0D5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86693" cy="81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73541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DA8095E9788B4DA0402073D17D869E" ma:contentTypeVersion="10" ma:contentTypeDescription="Create a new document." ma:contentTypeScope="" ma:versionID="2f6fe170939dbcee736d29a866cd233a">
  <xsd:schema xmlns:xsd="http://www.w3.org/2001/XMLSchema" xmlns:xs="http://www.w3.org/2001/XMLSchema" xmlns:p="http://schemas.microsoft.com/office/2006/metadata/properties" xmlns:ns2="c1a37410-53c2-4edc-a72a-ab7ece41e98f" xmlns:ns3="efc27453-f191-4f5a-ba72-9ca991b25cca" targetNamespace="http://schemas.microsoft.com/office/2006/metadata/properties" ma:root="true" ma:fieldsID="e783536798a8c85349e18ed10adf7646" ns2:_="" ns3:_="">
    <xsd:import namespace="c1a37410-53c2-4edc-a72a-ab7ece41e98f"/>
    <xsd:import namespace="efc27453-f191-4f5a-ba72-9ca991b25c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a37410-53c2-4edc-a72a-ab7ece41e9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c27453-f191-4f5a-ba72-9ca991b25cca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0755B22-170B-4E5E-80EA-D29F4FA2A6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a37410-53c2-4edc-a72a-ab7ece41e98f"/>
    <ds:schemaRef ds:uri="efc27453-f191-4f5a-ba72-9ca991b25cc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0C2A81F-D8F2-4DBD-8EA0-E6453B14119F}">
  <ds:schemaRefs>
    <ds:schemaRef ds:uri="c1a37410-53c2-4edc-a72a-ab7ece41e98f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efc27453-f191-4f5a-ba72-9ca991b25cca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132410C-8DCD-4B33-8A18-233E17FFB23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574</Words>
  <Application>Microsoft Office PowerPoint</Application>
  <PresentationFormat>Widescreen</PresentationFormat>
  <Paragraphs>169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</vt:lpstr>
      <vt:lpstr>Custom Design</vt:lpstr>
      <vt:lpstr>Take The Survey Now</vt:lpstr>
      <vt:lpstr>PowerPoint Presentation</vt:lpstr>
      <vt:lpstr>What Do You Think of Digital Learning? </vt:lpstr>
      <vt:lpstr>What is Digital Learning?</vt:lpstr>
      <vt:lpstr>Task Schedule and grade breakdown</vt:lpstr>
      <vt:lpstr>The 5 Core Tasks </vt:lpstr>
      <vt:lpstr>PowerPoint Presentation</vt:lpstr>
      <vt:lpstr>Classroom Reflection Options</vt:lpstr>
      <vt:lpstr> Assessment Rubric – Curricular Competencies We will be using a 4 point rubric scale to assess your understanding and demonstration of the curricular competencies on your reflections &amp; core assignments </vt:lpstr>
      <vt:lpstr>To be SUCCESSFUL…</vt:lpstr>
      <vt:lpstr>The Flex Cycle</vt:lpstr>
      <vt:lpstr>Example Flex Cycle</vt:lpstr>
      <vt:lpstr>Communication Devices:  </vt:lpstr>
      <vt:lpstr>Digital Learning Reporting</vt:lpstr>
      <vt:lpstr>Website Introduction</vt:lpstr>
      <vt:lpstr>First Assignment Details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Scan Me </dc:title>
  <dc:creator>Cheng, Trevor</dc:creator>
  <cp:lastModifiedBy>Chastkavich, Travis</cp:lastModifiedBy>
  <cp:revision>1</cp:revision>
  <dcterms:created xsi:type="dcterms:W3CDTF">2019-09-17T22:25:29Z</dcterms:created>
  <dcterms:modified xsi:type="dcterms:W3CDTF">2019-10-03T21:29:24Z</dcterms:modified>
</cp:coreProperties>
</file>