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6/11/2019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6/11/2019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6/11/2019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1E31D-A554-428B-8162-F51FBABAA2BD}"/>
              </a:ext>
            </a:extLst>
          </p:cNvPr>
          <p:cNvSpPr>
            <a:spLocks noGrp="1"/>
          </p:cNvSpPr>
          <p:nvPr>
            <p:ph type="ctrTitle"/>
          </p:nvPr>
        </p:nvSpPr>
        <p:spPr/>
        <p:txBody>
          <a:bodyPr>
            <a:normAutofit fontScale="90000"/>
          </a:bodyPr>
          <a:lstStyle/>
          <a:p>
            <a:r>
              <a:rPr lang="en-US" dirty="0"/>
              <a:t>Blackburn lagoon digital project </a:t>
            </a:r>
          </a:p>
        </p:txBody>
      </p:sp>
      <p:sp>
        <p:nvSpPr>
          <p:cNvPr id="3" name="Subtitle 2">
            <a:extLst>
              <a:ext uri="{FF2B5EF4-FFF2-40B4-BE49-F238E27FC236}">
                <a16:creationId xmlns:a16="http://schemas.microsoft.com/office/drawing/2014/main" id="{A08B826D-A19D-4E6A-A146-97A50C47A43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6645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180101D2-09D3-4272-8785-E795331BA3F7}"/>
              </a:ext>
            </a:extLst>
          </p:cNvPr>
          <p:cNvSpPr>
            <a:spLocks noGrp="1"/>
          </p:cNvSpPr>
          <p:nvPr>
            <p:ph type="title"/>
          </p:nvPr>
        </p:nvSpPr>
        <p:spPr>
          <a:xfrm>
            <a:off x="7218030" y="804520"/>
            <a:ext cx="3520367" cy="1049235"/>
          </a:xfrm>
        </p:spPr>
        <p:txBody>
          <a:bodyPr>
            <a:normAutofit/>
          </a:bodyPr>
          <a:lstStyle/>
          <a:p>
            <a:r>
              <a:rPr lang="en-US" dirty="0"/>
              <a:t>My picture </a:t>
            </a:r>
          </a:p>
        </p:txBody>
      </p:sp>
      <p:sp>
        <p:nvSpPr>
          <p:cNvPr id="98" name="Rectangle 97">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0" name="Group 99">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101" name="Rectangle 100">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9" name="Content Placeholder 4">
            <a:extLst>
              <a:ext uri="{FF2B5EF4-FFF2-40B4-BE49-F238E27FC236}">
                <a16:creationId xmlns:a16="http://schemas.microsoft.com/office/drawing/2014/main" id="{722C74FC-BCC5-4E1C-A003-B0304C3D4AE3}"/>
              </a:ext>
            </a:extLst>
          </p:cNvPr>
          <p:cNvPicPr>
            <a:picLocks noChangeAspect="1"/>
          </p:cNvPicPr>
          <p:nvPr/>
        </p:nvPicPr>
        <p:blipFill rotWithShape="1">
          <a:blip r:embed="rId2"/>
          <a:srcRect t="31919" r="-1" b="29019"/>
          <a:stretch/>
        </p:blipFill>
        <p:spPr>
          <a:xfrm>
            <a:off x="1271223" y="1116345"/>
            <a:ext cx="4825148" cy="3866172"/>
          </a:xfrm>
          <a:prstGeom prst="rect">
            <a:avLst/>
          </a:prstGeom>
        </p:spPr>
      </p:pic>
      <p:sp>
        <p:nvSpPr>
          <p:cNvPr id="91" name="Content Placeholder 90">
            <a:extLst>
              <a:ext uri="{FF2B5EF4-FFF2-40B4-BE49-F238E27FC236}">
                <a16:creationId xmlns:a16="http://schemas.microsoft.com/office/drawing/2014/main" id="{ED116123-BF1F-44A7-BE84-44B889D3BDE9}"/>
              </a:ext>
            </a:extLst>
          </p:cNvPr>
          <p:cNvSpPr>
            <a:spLocks noGrp="1"/>
          </p:cNvSpPr>
          <p:nvPr>
            <p:ph idx="1"/>
          </p:nvPr>
        </p:nvSpPr>
        <p:spPr>
          <a:xfrm>
            <a:off x="7218029" y="2015732"/>
            <a:ext cx="3520368" cy="3450613"/>
          </a:xfrm>
        </p:spPr>
        <p:txBody>
          <a:bodyPr>
            <a:normAutofit/>
          </a:bodyPr>
          <a:lstStyle/>
          <a:p>
            <a:r>
              <a:rPr lang="en-US" dirty="0"/>
              <a:t>When I went to the lagoon I saw these lavender plants and I saw a bee land on it I saw it shaking on it and thought its pollinating I tried to get a picture of it but didn’t want to disturb it. </a:t>
            </a:r>
          </a:p>
        </p:txBody>
      </p:sp>
      <p:pic>
        <p:nvPicPr>
          <p:cNvPr id="104" name="Picture 103">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6" name="Straight Connector 105">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85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0E75243-D2EA-4707-A91C-55377A10C399}"/>
              </a:ext>
            </a:extLst>
          </p:cNvPr>
          <p:cNvSpPr>
            <a:spLocks noGrp="1"/>
          </p:cNvSpPr>
          <p:nvPr>
            <p:ph type="title"/>
          </p:nvPr>
        </p:nvSpPr>
        <p:spPr>
          <a:xfrm>
            <a:off x="7218030" y="804520"/>
            <a:ext cx="3520367" cy="1049235"/>
          </a:xfrm>
        </p:spPr>
        <p:txBody>
          <a:bodyPr>
            <a:normAutofit/>
          </a:bodyPr>
          <a:lstStyle/>
          <a:p>
            <a:r>
              <a:rPr lang="en-US" dirty="0"/>
              <a:t>Black cotton wood tree </a:t>
            </a:r>
          </a:p>
        </p:txBody>
      </p:sp>
      <p:sp>
        <p:nvSpPr>
          <p:cNvPr id="78" name="Rectangle 77">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0" name="Group 79">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052" name="Rectangle 80">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3" name="Picture 2" descr="Image result for why are black cottonwood trees good">
            <a:extLst>
              <a:ext uri="{FF2B5EF4-FFF2-40B4-BE49-F238E27FC236}">
                <a16:creationId xmlns:a16="http://schemas.microsoft.com/office/drawing/2014/main" id="{D6B13553-D2DB-40E2-B983-95C5A4D735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05" r="-1" b="69"/>
          <a:stretch/>
        </p:blipFill>
        <p:spPr bwMode="auto">
          <a:xfrm>
            <a:off x="1271223" y="1116345"/>
            <a:ext cx="4825148" cy="3866172"/>
          </a:xfrm>
          <a:prstGeom prst="rect">
            <a:avLst/>
          </a:prstGeom>
          <a:noFill/>
          <a:extLst>
            <a:ext uri="{909E8E84-426E-40DD-AFC4-6F175D3DCCD1}">
              <a14:hiddenFill xmlns:a14="http://schemas.microsoft.com/office/drawing/2010/main">
                <a:solidFill>
                  <a:srgbClr val="FFFFFF"/>
                </a:solidFill>
              </a14:hiddenFill>
            </a:ext>
          </a:extLst>
        </p:spPr>
      </p:pic>
      <p:sp>
        <p:nvSpPr>
          <p:cNvPr id="2055" name="Content Placeholder 2054">
            <a:extLst>
              <a:ext uri="{FF2B5EF4-FFF2-40B4-BE49-F238E27FC236}">
                <a16:creationId xmlns:a16="http://schemas.microsoft.com/office/drawing/2014/main" id="{5294D9EA-F01B-425A-9D56-DFE9849FC29B}"/>
              </a:ext>
            </a:extLst>
          </p:cNvPr>
          <p:cNvSpPr>
            <a:spLocks noGrp="1"/>
          </p:cNvSpPr>
          <p:nvPr>
            <p:ph idx="1"/>
          </p:nvPr>
        </p:nvSpPr>
        <p:spPr>
          <a:xfrm>
            <a:off x="7218029" y="2015732"/>
            <a:ext cx="3520368" cy="3450613"/>
          </a:xfrm>
        </p:spPr>
        <p:txBody>
          <a:bodyPr>
            <a:normAutofit/>
          </a:bodyPr>
          <a:lstStyle/>
          <a:p>
            <a:pPr marL="0" indent="0">
              <a:buNone/>
            </a:pPr>
            <a:r>
              <a:rPr lang="en-US" dirty="0"/>
              <a:t>I saw this tree at the lagoon and I did research on and it is good for food, bugs, river, stream, and birds.  It is good for birds because dome birds eat leaf's and some birds eat the bugs on the tree.</a:t>
            </a:r>
          </a:p>
        </p:txBody>
      </p:sp>
      <p:pic>
        <p:nvPicPr>
          <p:cNvPr id="84" name="Picture 83">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6" name="Straight Connector 85">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89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BF6BC-A19E-4522-A560-039749E4AF7A}"/>
              </a:ext>
            </a:extLst>
          </p:cNvPr>
          <p:cNvSpPr>
            <a:spLocks noGrp="1"/>
          </p:cNvSpPr>
          <p:nvPr>
            <p:ph type="title"/>
          </p:nvPr>
        </p:nvSpPr>
        <p:spPr>
          <a:xfrm>
            <a:off x="1451579" y="804519"/>
            <a:ext cx="9603275" cy="1049235"/>
          </a:xfrm>
        </p:spPr>
        <p:txBody>
          <a:bodyPr>
            <a:normAutofit/>
          </a:bodyPr>
          <a:lstStyle/>
          <a:p>
            <a:r>
              <a:rPr lang="en-US" dirty="0"/>
              <a:t>The dragon fly I saw</a:t>
            </a:r>
          </a:p>
        </p:txBody>
      </p:sp>
      <p:sp>
        <p:nvSpPr>
          <p:cNvPr id="3" name="Content Placeholder 2">
            <a:extLst>
              <a:ext uri="{FF2B5EF4-FFF2-40B4-BE49-F238E27FC236}">
                <a16:creationId xmlns:a16="http://schemas.microsoft.com/office/drawing/2014/main" id="{339F19A7-E2B3-4359-973E-19988B863E33}"/>
              </a:ext>
            </a:extLst>
          </p:cNvPr>
          <p:cNvSpPr>
            <a:spLocks noGrp="1"/>
          </p:cNvSpPr>
          <p:nvPr>
            <p:ph idx="1"/>
          </p:nvPr>
        </p:nvSpPr>
        <p:spPr>
          <a:xfrm>
            <a:off x="1451579" y="2015734"/>
            <a:ext cx="4162555" cy="3450613"/>
          </a:xfrm>
        </p:spPr>
        <p:txBody>
          <a:bodyPr>
            <a:normAutofit/>
          </a:bodyPr>
          <a:lstStyle/>
          <a:p>
            <a:r>
              <a:rPr lang="en-US" dirty="0"/>
              <a:t>(My research) Adult dragonflies mostly eat other insects particularly midges and mosquitoes. They also will eat moths butterflies and smaller insects. Bigger dragonflies eat small fish or bigger insects.</a:t>
            </a:r>
          </a:p>
        </p:txBody>
      </p:sp>
      <p:pic>
        <p:nvPicPr>
          <p:cNvPr id="3074" name="Picture 2" descr="Image result for dragonfly feasting">
            <a:extLst>
              <a:ext uri="{FF2B5EF4-FFF2-40B4-BE49-F238E27FC236}">
                <a16:creationId xmlns:a16="http://schemas.microsoft.com/office/drawing/2014/main" id="{BBAC73C6-1CA2-4BC1-BC8D-103F3ECFB8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53150" y="2015734"/>
            <a:ext cx="4842965" cy="345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0544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39</TotalTime>
  <Words>141</Words>
  <Application>Microsoft Office PowerPoint</Application>
  <PresentationFormat>Widescreen</PresentationFormat>
  <Paragraphs>7</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Gill Sans MT</vt:lpstr>
      <vt:lpstr>Gallery</vt:lpstr>
      <vt:lpstr>Blackburn lagoon digital project </vt:lpstr>
      <vt:lpstr>My picture </vt:lpstr>
      <vt:lpstr>Black cotton wood tree </vt:lpstr>
      <vt:lpstr>The dragon fly I saw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Blackburn lagoon digital project </dc:title>
  <dc:creator>136S-Begg, Izaiah</dc:creator>
  <cp:lastModifiedBy>136S-Begg, Izaiah</cp:lastModifiedBy>
  <cp:revision>4</cp:revision>
  <dcterms:created xsi:type="dcterms:W3CDTF">2019-06-11T18:24:02Z</dcterms:created>
  <dcterms:modified xsi:type="dcterms:W3CDTF">2019-06-11T19:03:22Z</dcterms:modified>
</cp:coreProperties>
</file>