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8"/>
  </p:notes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2CD2F-6B7B-6F4E-A694-1AEB4C28A0EE}" v="69" dt="2021-01-08T06:26:13.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7"/>
    <p:restoredTop sz="94654"/>
  </p:normalViewPr>
  <p:slideViewPr>
    <p:cSldViewPr snapToGrid="0" snapToObjects="1">
      <p:cViewPr varScale="1">
        <p:scale>
          <a:sx n="104" d="100"/>
          <a:sy n="104"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136S-Chen, Selina" userId="26ad7893-e3fd-4a72-bf0a-16f644cbfa5e" providerId="ADAL" clId="{7DE2CD2F-6B7B-6F4E-A694-1AEB4C28A0EE}"/>
    <pc:docChg chg="undo custSel mod addSld modSld">
      <pc:chgData name="136S-Chen, Selina" userId="26ad7893-e3fd-4a72-bf0a-16f644cbfa5e" providerId="ADAL" clId="{7DE2CD2F-6B7B-6F4E-A694-1AEB4C28A0EE}" dt="2021-01-08T06:34:35.128" v="4637" actId="20577"/>
      <pc:docMkLst>
        <pc:docMk/>
      </pc:docMkLst>
      <pc:sldChg chg="addSp delSp modSp mod setBg delDesignElem">
        <pc:chgData name="136S-Chen, Selina" userId="26ad7893-e3fd-4a72-bf0a-16f644cbfa5e" providerId="ADAL" clId="{7DE2CD2F-6B7B-6F4E-A694-1AEB4C28A0EE}" dt="2021-01-07T23:20:56.744" v="504" actId="26606"/>
        <pc:sldMkLst>
          <pc:docMk/>
          <pc:sldMk cId="2326966410" sldId="256"/>
        </pc:sldMkLst>
        <pc:spChg chg="mod ord">
          <ac:chgData name="136S-Chen, Selina" userId="26ad7893-e3fd-4a72-bf0a-16f644cbfa5e" providerId="ADAL" clId="{7DE2CD2F-6B7B-6F4E-A694-1AEB4C28A0EE}" dt="2021-01-07T23:20:56.744" v="504" actId="26606"/>
          <ac:spMkLst>
            <pc:docMk/>
            <pc:sldMk cId="2326966410" sldId="256"/>
            <ac:spMk id="2" creationId="{489CC7D4-3F2E-AC4E-834C-F3D586BAF343}"/>
          </ac:spMkLst>
        </pc:spChg>
        <pc:spChg chg="mod ord">
          <ac:chgData name="136S-Chen, Selina" userId="26ad7893-e3fd-4a72-bf0a-16f644cbfa5e" providerId="ADAL" clId="{7DE2CD2F-6B7B-6F4E-A694-1AEB4C28A0EE}" dt="2021-01-07T21:32:41.879" v="350" actId="2711"/>
          <ac:spMkLst>
            <pc:docMk/>
            <pc:sldMk cId="2326966410" sldId="256"/>
            <ac:spMk id="3" creationId="{25DD2CBE-91CB-9F43-B7DD-EC7D86A59666}"/>
          </ac:spMkLst>
        </pc:spChg>
        <pc:spChg chg="add del">
          <ac:chgData name="136S-Chen, Selina" userId="26ad7893-e3fd-4a72-bf0a-16f644cbfa5e" providerId="ADAL" clId="{7DE2CD2F-6B7B-6F4E-A694-1AEB4C28A0EE}" dt="2021-01-07T23:18:45.170" v="472"/>
          <ac:spMkLst>
            <pc:docMk/>
            <pc:sldMk cId="2326966410" sldId="256"/>
            <ac:spMk id="77" creationId="{B497CCB5-5FC2-473C-AFCC-2430CEF1DF71}"/>
          </ac:spMkLst>
        </pc:spChg>
        <pc:spChg chg="add del">
          <ac:chgData name="136S-Chen, Selina" userId="26ad7893-e3fd-4a72-bf0a-16f644cbfa5e" providerId="ADAL" clId="{7DE2CD2F-6B7B-6F4E-A694-1AEB4C28A0EE}" dt="2021-01-07T23:18:45.170" v="472"/>
          <ac:spMkLst>
            <pc:docMk/>
            <pc:sldMk cId="2326966410" sldId="256"/>
            <ac:spMk id="79" creationId="{599C8C75-BFDF-44E7-A028-EEB5EDD58817}"/>
          </ac:spMkLst>
        </pc:spChg>
        <pc:spChg chg="add">
          <ac:chgData name="136S-Chen, Selina" userId="26ad7893-e3fd-4a72-bf0a-16f644cbfa5e" providerId="ADAL" clId="{7DE2CD2F-6B7B-6F4E-A694-1AEB4C28A0EE}" dt="2021-01-07T23:20:56.744" v="504" actId="26606"/>
          <ac:spMkLst>
            <pc:docMk/>
            <pc:sldMk cId="2326966410" sldId="256"/>
            <ac:spMk id="1034" creationId="{B497CCB5-5FC2-473C-AFCC-2430CEF1DF71}"/>
          </ac:spMkLst>
        </pc:spChg>
        <pc:spChg chg="add">
          <ac:chgData name="136S-Chen, Selina" userId="26ad7893-e3fd-4a72-bf0a-16f644cbfa5e" providerId="ADAL" clId="{7DE2CD2F-6B7B-6F4E-A694-1AEB4C28A0EE}" dt="2021-01-07T23:20:56.744" v="504" actId="26606"/>
          <ac:spMkLst>
            <pc:docMk/>
            <pc:sldMk cId="2326966410" sldId="256"/>
            <ac:spMk id="1035" creationId="{599C8C75-BFDF-44E7-A028-EEB5EDD58817}"/>
          </ac:spMkLst>
        </pc:spChg>
        <pc:picChg chg="add mod">
          <ac:chgData name="136S-Chen, Selina" userId="26ad7893-e3fd-4a72-bf0a-16f644cbfa5e" providerId="ADAL" clId="{7DE2CD2F-6B7B-6F4E-A694-1AEB4C28A0EE}" dt="2021-01-07T21:31:51.414" v="333" actId="26606"/>
          <ac:picMkLst>
            <pc:docMk/>
            <pc:sldMk cId="2326966410" sldId="256"/>
            <ac:picMk id="1026" creationId="{382006FA-907E-3545-A97E-5FE4F34BBCB6}"/>
          </ac:picMkLst>
        </pc:picChg>
        <pc:picChg chg="add mod">
          <ac:chgData name="136S-Chen, Selina" userId="26ad7893-e3fd-4a72-bf0a-16f644cbfa5e" providerId="ADAL" clId="{7DE2CD2F-6B7B-6F4E-A694-1AEB4C28A0EE}" dt="2021-01-07T21:31:51.414" v="333" actId="26606"/>
          <ac:picMkLst>
            <pc:docMk/>
            <pc:sldMk cId="2326966410" sldId="256"/>
            <ac:picMk id="1028" creationId="{08F51195-1972-0240-9C8C-1663FD01A3C9}"/>
          </ac:picMkLst>
        </pc:picChg>
        <pc:picChg chg="add mod ord">
          <ac:chgData name="136S-Chen, Selina" userId="26ad7893-e3fd-4a72-bf0a-16f644cbfa5e" providerId="ADAL" clId="{7DE2CD2F-6B7B-6F4E-A694-1AEB4C28A0EE}" dt="2021-01-07T21:31:51.414" v="333" actId="26606"/>
          <ac:picMkLst>
            <pc:docMk/>
            <pc:sldMk cId="2326966410" sldId="256"/>
            <ac:picMk id="1030" creationId="{4EFFC5CB-7675-174C-A72E-BEFA43E0A0EC}"/>
          </ac:picMkLst>
        </pc:picChg>
        <pc:picChg chg="add mod">
          <ac:chgData name="136S-Chen, Selina" userId="26ad7893-e3fd-4a72-bf0a-16f644cbfa5e" providerId="ADAL" clId="{7DE2CD2F-6B7B-6F4E-A694-1AEB4C28A0EE}" dt="2021-01-07T21:31:51.414" v="333" actId="26606"/>
          <ac:picMkLst>
            <pc:docMk/>
            <pc:sldMk cId="2326966410" sldId="256"/>
            <ac:picMk id="1032" creationId="{44ED7655-520B-4444-9761-893EBBC05E70}"/>
          </ac:picMkLst>
        </pc:picChg>
      </pc:sldChg>
      <pc:sldChg chg="addSp delSp modSp new mod setBg">
        <pc:chgData name="136S-Chen, Selina" userId="26ad7893-e3fd-4a72-bf0a-16f644cbfa5e" providerId="ADAL" clId="{7DE2CD2F-6B7B-6F4E-A694-1AEB4C28A0EE}" dt="2021-01-08T06:34:00.025" v="4626" actId="33524"/>
        <pc:sldMkLst>
          <pc:docMk/>
          <pc:sldMk cId="86238240" sldId="257"/>
        </pc:sldMkLst>
        <pc:spChg chg="mod">
          <ac:chgData name="136S-Chen, Selina" userId="26ad7893-e3fd-4a72-bf0a-16f644cbfa5e" providerId="ADAL" clId="{7DE2CD2F-6B7B-6F4E-A694-1AEB4C28A0EE}" dt="2021-01-08T06:19:49.174" v="2984" actId="14100"/>
          <ac:spMkLst>
            <pc:docMk/>
            <pc:sldMk cId="86238240" sldId="257"/>
            <ac:spMk id="2" creationId="{305719E2-0B51-0D44-977A-3667875BB5B5}"/>
          </ac:spMkLst>
        </pc:spChg>
        <pc:spChg chg="del">
          <ac:chgData name="136S-Chen, Selina" userId="26ad7893-e3fd-4a72-bf0a-16f644cbfa5e" providerId="ADAL" clId="{7DE2CD2F-6B7B-6F4E-A694-1AEB4C28A0EE}" dt="2021-01-07T23:08:27.976" v="386" actId="931"/>
          <ac:spMkLst>
            <pc:docMk/>
            <pc:sldMk cId="86238240" sldId="257"/>
            <ac:spMk id="3" creationId="{0B6E2E84-C239-4D4D-B8DF-BE2B97AC19A0}"/>
          </ac:spMkLst>
        </pc:spChg>
        <pc:spChg chg="add mod">
          <ac:chgData name="136S-Chen, Selina" userId="26ad7893-e3fd-4a72-bf0a-16f644cbfa5e" providerId="ADAL" clId="{7DE2CD2F-6B7B-6F4E-A694-1AEB4C28A0EE}" dt="2021-01-08T06:34:00.025" v="4626" actId="33524"/>
          <ac:spMkLst>
            <pc:docMk/>
            <pc:sldMk cId="86238240" sldId="257"/>
            <ac:spMk id="3" creationId="{534D7EDA-9E3D-4343-8C6C-CF930159BC24}"/>
          </ac:spMkLst>
        </pc:spChg>
        <pc:spChg chg="add del">
          <ac:chgData name="136S-Chen, Selina" userId="26ad7893-e3fd-4a72-bf0a-16f644cbfa5e" providerId="ADAL" clId="{7DE2CD2F-6B7B-6F4E-A694-1AEB4C28A0EE}" dt="2021-01-07T23:11:20.220" v="396" actId="26606"/>
          <ac:spMkLst>
            <pc:docMk/>
            <pc:sldMk cId="86238240" sldId="257"/>
            <ac:spMk id="7" creationId="{1557A916-FDD1-44A1-A7A1-70009FD6BE46}"/>
          </ac:spMkLst>
        </pc:spChg>
        <pc:spChg chg="add del">
          <ac:chgData name="136S-Chen, Selina" userId="26ad7893-e3fd-4a72-bf0a-16f644cbfa5e" providerId="ADAL" clId="{7DE2CD2F-6B7B-6F4E-A694-1AEB4C28A0EE}" dt="2021-01-07T23:11:20.220" v="396" actId="26606"/>
          <ac:spMkLst>
            <pc:docMk/>
            <pc:sldMk cId="86238240" sldId="257"/>
            <ac:spMk id="8" creationId="{D0CF5EBE-EFCE-4C65-9AB3-EB6E67A5C875}"/>
          </ac:spMkLst>
        </pc:spChg>
        <pc:spChg chg="add del">
          <ac:chgData name="136S-Chen, Selina" userId="26ad7893-e3fd-4a72-bf0a-16f644cbfa5e" providerId="ADAL" clId="{7DE2CD2F-6B7B-6F4E-A694-1AEB4C28A0EE}" dt="2021-01-07T23:10:43.802" v="390" actId="26606"/>
          <ac:spMkLst>
            <pc:docMk/>
            <pc:sldMk cId="86238240" sldId="257"/>
            <ac:spMk id="9" creationId="{D0CF5EBE-EFCE-4C65-9AB3-EB6E67A5C875}"/>
          </ac:spMkLst>
        </pc:spChg>
        <pc:spChg chg="add del mod ord">
          <ac:chgData name="136S-Chen, Selina" userId="26ad7893-e3fd-4a72-bf0a-16f644cbfa5e" providerId="ADAL" clId="{7DE2CD2F-6B7B-6F4E-A694-1AEB4C28A0EE}" dt="2021-01-07T23:13:22.723" v="422" actId="26606"/>
          <ac:spMkLst>
            <pc:docMk/>
            <pc:sldMk cId="86238240" sldId="257"/>
            <ac:spMk id="10" creationId="{F2D59944-7CC1-4492-8288-4ED99661477B}"/>
          </ac:spMkLst>
        </pc:spChg>
        <pc:spChg chg="add del">
          <ac:chgData name="136S-Chen, Selina" userId="26ad7893-e3fd-4a72-bf0a-16f644cbfa5e" providerId="ADAL" clId="{7DE2CD2F-6B7B-6F4E-A694-1AEB4C28A0EE}" dt="2021-01-07T23:10:43.802" v="390" actId="26606"/>
          <ac:spMkLst>
            <pc:docMk/>
            <pc:sldMk cId="86238240" sldId="257"/>
            <ac:spMk id="12" creationId="{1557A916-FDD1-44A1-A7A1-70009FD6BE46}"/>
          </ac:spMkLst>
        </pc:spChg>
        <pc:spChg chg="add del">
          <ac:chgData name="136S-Chen, Selina" userId="26ad7893-e3fd-4a72-bf0a-16f644cbfa5e" providerId="ADAL" clId="{7DE2CD2F-6B7B-6F4E-A694-1AEB4C28A0EE}" dt="2021-01-07T23:13:19.243" v="417" actId="26606"/>
          <ac:spMkLst>
            <pc:docMk/>
            <pc:sldMk cId="86238240" sldId="257"/>
            <ac:spMk id="16" creationId="{8108D317-7CBD-4897-BD1F-959436D2A3BE}"/>
          </ac:spMkLst>
        </pc:spChg>
        <pc:spChg chg="add del mod">
          <ac:chgData name="136S-Chen, Selina" userId="26ad7893-e3fd-4a72-bf0a-16f644cbfa5e" providerId="ADAL" clId="{7DE2CD2F-6B7B-6F4E-A694-1AEB4C28A0EE}" dt="2021-01-07T23:14:12.390" v="436"/>
          <ac:spMkLst>
            <pc:docMk/>
            <pc:sldMk cId="86238240" sldId="257"/>
            <ac:spMk id="17" creationId="{34266493-2A1D-D741-B0EE-E7A899C3AAB5}"/>
          </ac:spMkLst>
        </pc:spChg>
        <pc:spChg chg="add del">
          <ac:chgData name="136S-Chen, Selina" userId="26ad7893-e3fd-4a72-bf0a-16f644cbfa5e" providerId="ADAL" clId="{7DE2CD2F-6B7B-6F4E-A694-1AEB4C28A0EE}" dt="2021-01-07T23:13:19.243" v="417" actId="26606"/>
          <ac:spMkLst>
            <pc:docMk/>
            <pc:sldMk cId="86238240" sldId="257"/>
            <ac:spMk id="18" creationId="{D6297641-8B9F-4767-9606-8A11313227BF}"/>
          </ac:spMkLst>
        </pc:spChg>
        <pc:spChg chg="add">
          <ac:chgData name="136S-Chen, Selina" userId="26ad7893-e3fd-4a72-bf0a-16f644cbfa5e" providerId="ADAL" clId="{7DE2CD2F-6B7B-6F4E-A694-1AEB4C28A0EE}" dt="2021-01-08T06:18:42.930" v="2969" actId="26606"/>
          <ac:spMkLst>
            <pc:docMk/>
            <pc:sldMk cId="86238240" sldId="257"/>
            <ac:spMk id="19" creationId="{9427AF5F-9A0E-42B7-A252-FD64C9885F9C}"/>
          </ac:spMkLst>
        </pc:spChg>
        <pc:spChg chg="add del">
          <ac:chgData name="136S-Chen, Selina" userId="26ad7893-e3fd-4a72-bf0a-16f644cbfa5e" providerId="ADAL" clId="{7DE2CD2F-6B7B-6F4E-A694-1AEB4C28A0EE}" dt="2021-01-07T23:13:19.243" v="417" actId="26606"/>
          <ac:spMkLst>
            <pc:docMk/>
            <pc:sldMk cId="86238240" sldId="257"/>
            <ac:spMk id="20" creationId="{D8F3CA65-EA00-46B4-9616-39E6853F7BED}"/>
          </ac:spMkLst>
        </pc:spChg>
        <pc:grpChg chg="mod">
          <ac:chgData name="136S-Chen, Selina" userId="26ad7893-e3fd-4a72-bf0a-16f644cbfa5e" providerId="ADAL" clId="{7DE2CD2F-6B7B-6F4E-A694-1AEB4C28A0EE}" dt="2021-01-07T23:12:49.931" v="413"/>
          <ac:grpSpMkLst>
            <pc:docMk/>
            <pc:sldMk cId="86238240" sldId="257"/>
            <ac:grpSpMk id="15" creationId="{6E7D7247-E80C-9A4D-9FC7-1E5F12A130C3}"/>
          </ac:grpSpMkLst>
        </pc:grpChg>
        <pc:picChg chg="add mod ord">
          <ac:chgData name="136S-Chen, Selina" userId="26ad7893-e3fd-4a72-bf0a-16f644cbfa5e" providerId="ADAL" clId="{7DE2CD2F-6B7B-6F4E-A694-1AEB4C28A0EE}" dt="2021-01-08T06:18:42.930" v="2969" actId="26606"/>
          <ac:picMkLst>
            <pc:docMk/>
            <pc:sldMk cId="86238240" sldId="257"/>
            <ac:picMk id="5" creationId="{07B41FF5-3D38-CE42-8B78-C3CBDF5EC535}"/>
          </ac:picMkLst>
        </pc:picChg>
        <pc:picChg chg="add mod">
          <ac:chgData name="136S-Chen, Selina" userId="26ad7893-e3fd-4a72-bf0a-16f644cbfa5e" providerId="ADAL" clId="{7DE2CD2F-6B7B-6F4E-A694-1AEB4C28A0EE}" dt="2021-01-08T06:20:34.560" v="2993" actId="1076"/>
          <ac:picMkLst>
            <pc:docMk/>
            <pc:sldMk cId="86238240" sldId="257"/>
            <ac:picMk id="6" creationId="{B83B78D7-2675-8F47-A5D6-1237A0AD4B22}"/>
          </ac:picMkLst>
        </pc:picChg>
        <pc:picChg chg="add mod">
          <ac:chgData name="136S-Chen, Selina" userId="26ad7893-e3fd-4a72-bf0a-16f644cbfa5e" providerId="ADAL" clId="{7DE2CD2F-6B7B-6F4E-A694-1AEB4C28A0EE}" dt="2021-01-08T06:20:44.084" v="2995" actId="1076"/>
          <ac:picMkLst>
            <pc:docMk/>
            <pc:sldMk cId="86238240" sldId="257"/>
            <ac:picMk id="8" creationId="{5438C207-3DC4-3F44-8DA1-B1EEB5696CC6}"/>
          </ac:picMkLst>
        </pc:picChg>
        <pc:inkChg chg="add del mod">
          <ac:chgData name="136S-Chen, Selina" userId="26ad7893-e3fd-4a72-bf0a-16f644cbfa5e" providerId="ADAL" clId="{7DE2CD2F-6B7B-6F4E-A694-1AEB4C28A0EE}" dt="2021-01-07T23:12:51.141" v="415" actId="9405"/>
          <ac:inkMkLst>
            <pc:docMk/>
            <pc:sldMk cId="86238240" sldId="257"/>
            <ac:inkMk id="6" creationId="{814A3B1C-FC76-9B45-88CC-A7E495A12E6E}"/>
          </ac:inkMkLst>
        </pc:inkChg>
        <pc:inkChg chg="add del mod">
          <ac:chgData name="136S-Chen, Selina" userId="26ad7893-e3fd-4a72-bf0a-16f644cbfa5e" providerId="ADAL" clId="{7DE2CD2F-6B7B-6F4E-A694-1AEB4C28A0EE}" dt="2021-01-07T23:12:50.595" v="414" actId="9405"/>
          <ac:inkMkLst>
            <pc:docMk/>
            <pc:sldMk cId="86238240" sldId="257"/>
            <ac:inkMk id="13" creationId="{744409D8-DBD3-264A-8226-C703EF7CFB9C}"/>
          </ac:inkMkLst>
        </pc:inkChg>
        <pc:inkChg chg="add del mod">
          <ac:chgData name="136S-Chen, Selina" userId="26ad7893-e3fd-4a72-bf0a-16f644cbfa5e" providerId="ADAL" clId="{7DE2CD2F-6B7B-6F4E-A694-1AEB4C28A0EE}" dt="2021-01-07T23:12:49.931" v="413"/>
          <ac:inkMkLst>
            <pc:docMk/>
            <pc:sldMk cId="86238240" sldId="257"/>
            <ac:inkMk id="14" creationId="{04F5E221-1CFB-5149-805E-A863371086F0}"/>
          </ac:inkMkLst>
        </pc:inkChg>
        <pc:cxnChg chg="add mod">
          <ac:chgData name="136S-Chen, Selina" userId="26ad7893-e3fd-4a72-bf0a-16f644cbfa5e" providerId="ADAL" clId="{7DE2CD2F-6B7B-6F4E-A694-1AEB4C28A0EE}" dt="2021-01-08T06:21:09.255" v="3006" actId="692"/>
          <ac:cxnSpMkLst>
            <pc:docMk/>
            <pc:sldMk cId="86238240" sldId="257"/>
            <ac:cxnSpMk id="10" creationId="{9F11EA6B-51BF-574C-ADB1-DB0D4559A6BD}"/>
          </ac:cxnSpMkLst>
        </pc:cxnChg>
        <pc:cxnChg chg="add del">
          <ac:chgData name="136S-Chen, Selina" userId="26ad7893-e3fd-4a72-bf0a-16f644cbfa5e" providerId="ADAL" clId="{7DE2CD2F-6B7B-6F4E-A694-1AEB4C28A0EE}" dt="2021-01-07T23:13:22.723" v="422" actId="26606"/>
          <ac:cxnSpMkLst>
            <pc:docMk/>
            <pc:sldMk cId="86238240" sldId="257"/>
            <ac:cxnSpMk id="11" creationId="{A7F400EE-A8A5-48AF-B4D6-291B52C6F0B0}"/>
          </ac:cxnSpMkLst>
        </pc:cxnChg>
      </pc:sldChg>
      <pc:sldChg chg="addSp delSp modSp new mod setBg delDesignElem">
        <pc:chgData name="136S-Chen, Selina" userId="26ad7893-e3fd-4a72-bf0a-16f644cbfa5e" providerId="ADAL" clId="{7DE2CD2F-6B7B-6F4E-A694-1AEB4C28A0EE}" dt="2021-01-08T05:54:37.444" v="2295" actId="1076"/>
        <pc:sldMkLst>
          <pc:docMk/>
          <pc:sldMk cId="487339939" sldId="258"/>
        </pc:sldMkLst>
        <pc:spChg chg="mod">
          <ac:chgData name="136S-Chen, Selina" userId="26ad7893-e3fd-4a72-bf0a-16f644cbfa5e" providerId="ADAL" clId="{7DE2CD2F-6B7B-6F4E-A694-1AEB4C28A0EE}" dt="2021-01-07T23:30:57.862" v="1472" actId="14100"/>
          <ac:spMkLst>
            <pc:docMk/>
            <pc:sldMk cId="487339939" sldId="258"/>
            <ac:spMk id="2" creationId="{4D8C2B00-59E1-2340-A9CE-DD6D77573EBE}"/>
          </ac:spMkLst>
        </pc:spChg>
        <pc:spChg chg="del">
          <ac:chgData name="136S-Chen, Selina" userId="26ad7893-e3fd-4a72-bf0a-16f644cbfa5e" providerId="ADAL" clId="{7DE2CD2F-6B7B-6F4E-A694-1AEB4C28A0EE}" dt="2021-01-07T21:38:29.521" v="351"/>
          <ac:spMkLst>
            <pc:docMk/>
            <pc:sldMk cId="487339939" sldId="258"/>
            <ac:spMk id="3" creationId="{541A353B-5F86-584C-A559-7DE6CFCFE0E0}"/>
          </ac:spMkLst>
        </pc:spChg>
        <pc:spChg chg="add del">
          <ac:chgData name="136S-Chen, Selina" userId="26ad7893-e3fd-4a72-bf0a-16f644cbfa5e" providerId="ADAL" clId="{7DE2CD2F-6B7B-6F4E-A694-1AEB4C28A0EE}" dt="2021-01-07T23:18:45.170" v="472"/>
          <ac:spMkLst>
            <pc:docMk/>
            <pc:sldMk cId="487339939" sldId="258"/>
            <ac:spMk id="77" creationId="{1557A916-FDD1-44A1-A7A1-70009FD6BE46}"/>
          </ac:spMkLst>
        </pc:spChg>
        <pc:spChg chg="add mod">
          <ac:chgData name="136S-Chen, Selina" userId="26ad7893-e3fd-4a72-bf0a-16f644cbfa5e" providerId="ADAL" clId="{7DE2CD2F-6B7B-6F4E-A694-1AEB4C28A0EE}" dt="2021-01-07T23:31:53.259" v="1488" actId="115"/>
          <ac:spMkLst>
            <pc:docMk/>
            <pc:sldMk cId="487339939" sldId="258"/>
            <ac:spMk id="2058" creationId="{8820C029-FF46-4EB0-9201-1546B06C973F}"/>
          </ac:spMkLst>
        </pc:spChg>
        <pc:picChg chg="add mod">
          <ac:chgData name="136S-Chen, Selina" userId="26ad7893-e3fd-4a72-bf0a-16f644cbfa5e" providerId="ADAL" clId="{7DE2CD2F-6B7B-6F4E-A694-1AEB4C28A0EE}" dt="2021-01-08T05:54:37.444" v="2295" actId="1076"/>
          <ac:picMkLst>
            <pc:docMk/>
            <pc:sldMk cId="487339939" sldId="258"/>
            <ac:picMk id="4" creationId="{1C788602-88B4-854F-9D65-914314765A99}"/>
          </ac:picMkLst>
        </pc:picChg>
        <pc:picChg chg="add mod">
          <ac:chgData name="136S-Chen, Selina" userId="26ad7893-e3fd-4a72-bf0a-16f644cbfa5e" providerId="ADAL" clId="{7DE2CD2F-6B7B-6F4E-A694-1AEB4C28A0EE}" dt="2021-01-08T05:54:35.531" v="2294" actId="1076"/>
          <ac:picMkLst>
            <pc:docMk/>
            <pc:sldMk cId="487339939" sldId="258"/>
            <ac:picMk id="6" creationId="{2F730B39-CDF0-E442-A20E-8D0C2D3B87E4}"/>
          </ac:picMkLst>
        </pc:picChg>
        <pc:picChg chg="add mod">
          <ac:chgData name="136S-Chen, Selina" userId="26ad7893-e3fd-4a72-bf0a-16f644cbfa5e" providerId="ADAL" clId="{7DE2CD2F-6B7B-6F4E-A694-1AEB4C28A0EE}" dt="2021-01-07T21:38:58.527" v="354" actId="26606"/>
          <ac:picMkLst>
            <pc:docMk/>
            <pc:sldMk cId="487339939" sldId="258"/>
            <ac:picMk id="2050" creationId="{615C5E75-DE53-5645-B733-220A20FB5576}"/>
          </ac:picMkLst>
        </pc:picChg>
        <pc:picChg chg="add mod">
          <ac:chgData name="136S-Chen, Selina" userId="26ad7893-e3fd-4a72-bf0a-16f644cbfa5e" providerId="ADAL" clId="{7DE2CD2F-6B7B-6F4E-A694-1AEB4C28A0EE}" dt="2021-01-07T21:38:58.527" v="354" actId="26606"/>
          <ac:picMkLst>
            <pc:docMk/>
            <pc:sldMk cId="487339939" sldId="258"/>
            <ac:picMk id="2052" creationId="{2A18A95B-7BCD-A644-AD12-CCD3859F2A32}"/>
          </ac:picMkLst>
        </pc:picChg>
        <pc:picChg chg="add mod ord">
          <ac:chgData name="136S-Chen, Selina" userId="26ad7893-e3fd-4a72-bf0a-16f644cbfa5e" providerId="ADAL" clId="{7DE2CD2F-6B7B-6F4E-A694-1AEB4C28A0EE}" dt="2021-01-07T21:38:58.527" v="354" actId="26606"/>
          <ac:picMkLst>
            <pc:docMk/>
            <pc:sldMk cId="487339939" sldId="258"/>
            <ac:picMk id="2054" creationId="{DC35042C-E6E9-CA43-B459-12CB4C997015}"/>
          </ac:picMkLst>
        </pc:picChg>
      </pc:sldChg>
      <pc:sldChg chg="addSp delSp modSp new mod setBg delDesignElem">
        <pc:chgData name="136S-Chen, Selina" userId="26ad7893-e3fd-4a72-bf0a-16f644cbfa5e" providerId="ADAL" clId="{7DE2CD2F-6B7B-6F4E-A694-1AEB4C28A0EE}" dt="2021-01-08T06:34:35.128" v="4637" actId="20577"/>
        <pc:sldMkLst>
          <pc:docMk/>
          <pc:sldMk cId="1019839958" sldId="259"/>
        </pc:sldMkLst>
        <pc:spChg chg="mod">
          <ac:chgData name="136S-Chen, Selina" userId="26ad7893-e3fd-4a72-bf0a-16f644cbfa5e" providerId="ADAL" clId="{7DE2CD2F-6B7B-6F4E-A694-1AEB4C28A0EE}" dt="2021-01-07T23:32:15.529" v="1495" actId="20577"/>
          <ac:spMkLst>
            <pc:docMk/>
            <pc:sldMk cId="1019839958" sldId="259"/>
            <ac:spMk id="2" creationId="{739C4F50-1264-0443-AE01-998650C40E18}"/>
          </ac:spMkLst>
        </pc:spChg>
        <pc:spChg chg="del">
          <ac:chgData name="136S-Chen, Selina" userId="26ad7893-e3fd-4a72-bf0a-16f644cbfa5e" providerId="ADAL" clId="{7DE2CD2F-6B7B-6F4E-A694-1AEB4C28A0EE}" dt="2021-01-07T21:40:54.410" v="363"/>
          <ac:spMkLst>
            <pc:docMk/>
            <pc:sldMk cId="1019839958" sldId="259"/>
            <ac:spMk id="3" creationId="{80F79929-3DB4-F447-BC57-5901CE1A9BE5}"/>
          </ac:spMkLst>
        </pc:spChg>
        <pc:spChg chg="add del">
          <ac:chgData name="136S-Chen, Selina" userId="26ad7893-e3fd-4a72-bf0a-16f644cbfa5e" providerId="ADAL" clId="{7DE2CD2F-6B7B-6F4E-A694-1AEB4C28A0EE}" dt="2021-01-07T23:18:45.170" v="472"/>
          <ac:spMkLst>
            <pc:docMk/>
            <pc:sldMk cId="1019839958" sldId="259"/>
            <ac:spMk id="79" creationId="{FF93924A-10DF-4647-8C7A-115C0175774D}"/>
          </ac:spMkLst>
        </pc:spChg>
        <pc:spChg chg="add">
          <ac:chgData name="136S-Chen, Selina" userId="26ad7893-e3fd-4a72-bf0a-16f644cbfa5e" providerId="ADAL" clId="{7DE2CD2F-6B7B-6F4E-A694-1AEB4C28A0EE}" dt="2021-01-07T23:19:26.387" v="478" actId="26606"/>
          <ac:spMkLst>
            <pc:docMk/>
            <pc:sldMk cId="1019839958" sldId="259"/>
            <ac:spMk id="81" creationId="{99E115D7-68EB-4590-9BD1-A56D94144025}"/>
          </ac:spMkLst>
        </pc:spChg>
        <pc:spChg chg="add mod">
          <ac:chgData name="136S-Chen, Selina" userId="26ad7893-e3fd-4a72-bf0a-16f644cbfa5e" providerId="ADAL" clId="{7DE2CD2F-6B7B-6F4E-A694-1AEB4C28A0EE}" dt="2021-01-08T06:34:35.128" v="4637" actId="20577"/>
          <ac:spMkLst>
            <pc:docMk/>
            <pc:sldMk cId="1019839958" sldId="259"/>
            <ac:spMk id="3084" creationId="{01467B66-0F4A-4595-8209-BA65A4EED511}"/>
          </ac:spMkLst>
        </pc:spChg>
        <pc:picChg chg="add mod">
          <ac:chgData name="136S-Chen, Selina" userId="26ad7893-e3fd-4a72-bf0a-16f644cbfa5e" providerId="ADAL" clId="{7DE2CD2F-6B7B-6F4E-A694-1AEB4C28A0EE}" dt="2021-01-08T05:53:55.694" v="2287" actId="1076"/>
          <ac:picMkLst>
            <pc:docMk/>
            <pc:sldMk cId="1019839958" sldId="259"/>
            <ac:picMk id="4" creationId="{8774990F-E7DB-5546-B2D1-EB9545ACBA1C}"/>
          </ac:picMkLst>
        </pc:picChg>
        <pc:picChg chg="add mod">
          <ac:chgData name="136S-Chen, Selina" userId="26ad7893-e3fd-4a72-bf0a-16f644cbfa5e" providerId="ADAL" clId="{7DE2CD2F-6B7B-6F4E-A694-1AEB4C28A0EE}" dt="2021-01-08T05:54:06.440" v="2289" actId="1076"/>
          <ac:picMkLst>
            <pc:docMk/>
            <pc:sldMk cId="1019839958" sldId="259"/>
            <ac:picMk id="6" creationId="{453075B6-7D44-3A41-8AC4-A1FDFB04CA20}"/>
          </ac:picMkLst>
        </pc:picChg>
        <pc:picChg chg="add mod">
          <ac:chgData name="136S-Chen, Selina" userId="26ad7893-e3fd-4a72-bf0a-16f644cbfa5e" providerId="ADAL" clId="{7DE2CD2F-6B7B-6F4E-A694-1AEB4C28A0EE}" dt="2021-01-07T23:19:56.238" v="488" actId="14100"/>
          <ac:picMkLst>
            <pc:docMk/>
            <pc:sldMk cId="1019839958" sldId="259"/>
            <ac:picMk id="3074" creationId="{7421BA8D-0F9B-284E-A39C-7DFACEF5E538}"/>
          </ac:picMkLst>
        </pc:picChg>
        <pc:picChg chg="add mod">
          <ac:chgData name="136S-Chen, Selina" userId="26ad7893-e3fd-4a72-bf0a-16f644cbfa5e" providerId="ADAL" clId="{7DE2CD2F-6B7B-6F4E-A694-1AEB4C28A0EE}" dt="2021-01-07T23:19:53.340" v="487" actId="14100"/>
          <ac:picMkLst>
            <pc:docMk/>
            <pc:sldMk cId="1019839958" sldId="259"/>
            <ac:picMk id="3076" creationId="{7EB85F2C-84C3-0B4E-B66D-C648DE601E29}"/>
          </ac:picMkLst>
        </pc:picChg>
        <pc:picChg chg="add mod ord">
          <ac:chgData name="136S-Chen, Selina" userId="26ad7893-e3fd-4a72-bf0a-16f644cbfa5e" providerId="ADAL" clId="{7DE2CD2F-6B7B-6F4E-A694-1AEB4C28A0EE}" dt="2021-01-07T23:20:09.731" v="492" actId="14100"/>
          <ac:picMkLst>
            <pc:docMk/>
            <pc:sldMk cId="1019839958" sldId="259"/>
            <ac:picMk id="3078" creationId="{DE0FDDEF-66A6-D841-96FE-CCAD7D0367F8}"/>
          </ac:picMkLst>
        </pc:picChg>
        <pc:picChg chg="add mod ord">
          <ac:chgData name="136S-Chen, Selina" userId="26ad7893-e3fd-4a72-bf0a-16f644cbfa5e" providerId="ADAL" clId="{7DE2CD2F-6B7B-6F4E-A694-1AEB4C28A0EE}" dt="2021-01-07T23:20:02.541" v="490" actId="14100"/>
          <ac:picMkLst>
            <pc:docMk/>
            <pc:sldMk cId="1019839958" sldId="259"/>
            <ac:picMk id="3080" creationId="{F8EC9C1E-0F3F-C04A-968B-9F4E5774EFD5}"/>
          </ac:picMkLst>
        </pc:picChg>
      </pc:sldChg>
      <pc:sldChg chg="addSp delSp modSp new mod setBg delDesignElem">
        <pc:chgData name="136S-Chen, Selina" userId="26ad7893-e3fd-4a72-bf0a-16f644cbfa5e" providerId="ADAL" clId="{7DE2CD2F-6B7B-6F4E-A694-1AEB4C28A0EE}" dt="2021-01-08T06:26:02.656" v="3670" actId="1076"/>
        <pc:sldMkLst>
          <pc:docMk/>
          <pc:sldMk cId="3658970133" sldId="260"/>
        </pc:sldMkLst>
        <pc:spChg chg="mod ord">
          <ac:chgData name="136S-Chen, Selina" userId="26ad7893-e3fd-4a72-bf0a-16f644cbfa5e" providerId="ADAL" clId="{7DE2CD2F-6B7B-6F4E-A694-1AEB4C28A0EE}" dt="2021-01-07T23:20:32.244" v="500" actId="14100"/>
          <ac:spMkLst>
            <pc:docMk/>
            <pc:sldMk cId="3658970133" sldId="260"/>
            <ac:spMk id="2" creationId="{C077418C-8E78-324B-A950-0B313FF1D3AD}"/>
          </ac:spMkLst>
        </pc:spChg>
        <pc:spChg chg="mod ord">
          <ac:chgData name="136S-Chen, Selina" userId="26ad7893-e3fd-4a72-bf0a-16f644cbfa5e" providerId="ADAL" clId="{7DE2CD2F-6B7B-6F4E-A694-1AEB4C28A0EE}" dt="2021-01-08T06:25:05.332" v="3662" actId="27636"/>
          <ac:spMkLst>
            <pc:docMk/>
            <pc:sldMk cId="3658970133" sldId="260"/>
            <ac:spMk id="3" creationId="{E72620DB-62F6-5A49-81D1-5ED86926AEFF}"/>
          </ac:spMkLst>
        </pc:spChg>
        <pc:spChg chg="add del mod">
          <ac:chgData name="136S-Chen, Selina" userId="26ad7893-e3fd-4a72-bf0a-16f644cbfa5e" providerId="ADAL" clId="{7DE2CD2F-6B7B-6F4E-A694-1AEB4C28A0EE}" dt="2021-01-08T06:24:10.642" v="3528"/>
          <ac:spMkLst>
            <pc:docMk/>
            <pc:sldMk cId="3658970133" sldId="260"/>
            <ac:spMk id="4" creationId="{501C041D-E95D-8846-8E50-2A96F1E558B3}"/>
          </ac:spMkLst>
        </pc:spChg>
        <pc:spChg chg="add del">
          <ac:chgData name="136S-Chen, Selina" userId="26ad7893-e3fd-4a72-bf0a-16f644cbfa5e" providerId="ADAL" clId="{7DE2CD2F-6B7B-6F4E-A694-1AEB4C28A0EE}" dt="2021-01-07T23:18:31.831" v="466" actId="26606"/>
          <ac:spMkLst>
            <pc:docMk/>
            <pc:sldMk cId="3658970133" sldId="260"/>
            <ac:spMk id="77" creationId="{84850E6C-C8B3-492F-B52D-3E1747FDD474}"/>
          </ac:spMkLst>
        </pc:spChg>
        <pc:spChg chg="add del">
          <ac:chgData name="136S-Chen, Selina" userId="26ad7893-e3fd-4a72-bf0a-16f644cbfa5e" providerId="ADAL" clId="{7DE2CD2F-6B7B-6F4E-A694-1AEB4C28A0EE}" dt="2021-01-07T23:18:31.831" v="466" actId="26606"/>
          <ac:spMkLst>
            <pc:docMk/>
            <pc:sldMk cId="3658970133" sldId="260"/>
            <ac:spMk id="83" creationId="{4078886C-0764-4B52-977A-0F8A87E7929E}"/>
          </ac:spMkLst>
        </pc:spChg>
        <pc:spChg chg="add del">
          <ac:chgData name="136S-Chen, Selina" userId="26ad7893-e3fd-4a72-bf0a-16f644cbfa5e" providerId="ADAL" clId="{7DE2CD2F-6B7B-6F4E-A694-1AEB4C28A0EE}" dt="2021-01-07T23:18:31.831" v="466" actId="26606"/>
          <ac:spMkLst>
            <pc:docMk/>
            <pc:sldMk cId="3658970133" sldId="260"/>
            <ac:spMk id="85" creationId="{67042D35-575D-4898-836D-DA0D5671C716}"/>
          </ac:spMkLst>
        </pc:spChg>
        <pc:spChg chg="add del">
          <ac:chgData name="136S-Chen, Selina" userId="26ad7893-e3fd-4a72-bf0a-16f644cbfa5e" providerId="ADAL" clId="{7DE2CD2F-6B7B-6F4E-A694-1AEB4C28A0EE}" dt="2021-01-07T23:18:31.831" v="466" actId="26606"/>
          <ac:spMkLst>
            <pc:docMk/>
            <pc:sldMk cId="3658970133" sldId="260"/>
            <ac:spMk id="87" creationId="{AA04F11D-E749-44D7-955D-EF32C93E8C85}"/>
          </ac:spMkLst>
        </pc:spChg>
        <pc:spChg chg="add del">
          <ac:chgData name="136S-Chen, Selina" userId="26ad7893-e3fd-4a72-bf0a-16f644cbfa5e" providerId="ADAL" clId="{7DE2CD2F-6B7B-6F4E-A694-1AEB4C28A0EE}" dt="2021-01-07T23:18:31.831" v="466" actId="26606"/>
          <ac:spMkLst>
            <pc:docMk/>
            <pc:sldMk cId="3658970133" sldId="260"/>
            <ac:spMk id="89" creationId="{7C7B8ADA-3446-4FE3-A285-3E0D71D1257C}"/>
          </ac:spMkLst>
        </pc:spChg>
        <pc:spChg chg="add del">
          <ac:chgData name="136S-Chen, Selina" userId="26ad7893-e3fd-4a72-bf0a-16f644cbfa5e" providerId="ADAL" clId="{7DE2CD2F-6B7B-6F4E-A694-1AEB4C28A0EE}" dt="2021-01-07T23:18:31.310" v="463" actId="26606"/>
          <ac:spMkLst>
            <pc:docMk/>
            <pc:sldMk cId="3658970133" sldId="260"/>
            <ac:spMk id="141" creationId="{6EFFF4A2-EB01-4738-9824-8D9A72A51BB9}"/>
          </ac:spMkLst>
        </pc:spChg>
        <pc:spChg chg="add del">
          <ac:chgData name="136S-Chen, Selina" userId="26ad7893-e3fd-4a72-bf0a-16f644cbfa5e" providerId="ADAL" clId="{7DE2CD2F-6B7B-6F4E-A694-1AEB4C28A0EE}" dt="2021-01-07T23:18:45.170" v="472"/>
          <ac:spMkLst>
            <pc:docMk/>
            <pc:sldMk cId="3658970133" sldId="260"/>
            <ac:spMk id="145" creationId="{2387511B-F6E1-4929-AC90-94FB8B6B0F41}"/>
          </ac:spMkLst>
        </pc:spChg>
        <pc:spChg chg="add del">
          <ac:chgData name="136S-Chen, Selina" userId="26ad7893-e3fd-4a72-bf0a-16f644cbfa5e" providerId="ADAL" clId="{7DE2CD2F-6B7B-6F4E-A694-1AEB4C28A0EE}" dt="2021-01-07T23:18:45.170" v="472"/>
          <ac:spMkLst>
            <pc:docMk/>
            <pc:sldMk cId="3658970133" sldId="260"/>
            <ac:spMk id="147" creationId="{AA58F78C-27AB-465F-AA33-15E08AF267F9}"/>
          </ac:spMkLst>
        </pc:spChg>
        <pc:spChg chg="add del">
          <ac:chgData name="136S-Chen, Selina" userId="26ad7893-e3fd-4a72-bf0a-16f644cbfa5e" providerId="ADAL" clId="{7DE2CD2F-6B7B-6F4E-A694-1AEB4C28A0EE}" dt="2021-01-07T23:18:31.815" v="465" actId="26606"/>
          <ac:spMkLst>
            <pc:docMk/>
            <pc:sldMk cId="3658970133" sldId="260"/>
            <ac:spMk id="5130" creationId="{716579D1-2FF5-4058-81C7-8609538A7890}"/>
          </ac:spMkLst>
        </pc:spChg>
        <pc:spChg chg="add del">
          <ac:chgData name="136S-Chen, Selina" userId="26ad7893-e3fd-4a72-bf0a-16f644cbfa5e" providerId="ADAL" clId="{7DE2CD2F-6B7B-6F4E-A694-1AEB4C28A0EE}" dt="2021-01-07T23:18:55.121" v="475"/>
          <ac:spMkLst>
            <pc:docMk/>
            <pc:sldMk cId="3658970133" sldId="260"/>
            <ac:spMk id="5132" creationId="{FF93924A-10DF-4647-8C7A-115C0175774D}"/>
          </ac:spMkLst>
        </pc:spChg>
        <pc:spChg chg="add">
          <ac:chgData name="136S-Chen, Selina" userId="26ad7893-e3fd-4a72-bf0a-16f644cbfa5e" providerId="ADAL" clId="{7DE2CD2F-6B7B-6F4E-A694-1AEB4C28A0EE}" dt="2021-01-07T23:19:15.237" v="477" actId="26606"/>
          <ac:spMkLst>
            <pc:docMk/>
            <pc:sldMk cId="3658970133" sldId="260"/>
            <ac:spMk id="5133" creationId="{FF93924A-10DF-4647-8C7A-115C0175774D}"/>
          </ac:spMkLst>
        </pc:spChg>
        <pc:spChg chg="add del">
          <ac:chgData name="136S-Chen, Selina" userId="26ad7893-e3fd-4a72-bf0a-16f644cbfa5e" providerId="ADAL" clId="{7DE2CD2F-6B7B-6F4E-A694-1AEB4C28A0EE}" dt="2021-01-07T23:18:45.170" v="472"/>
          <ac:spMkLst>
            <pc:docMk/>
            <pc:sldMk cId="3658970133" sldId="260"/>
            <ac:spMk id="5135" creationId="{57F7809F-7E6F-43AA-B5BD-969F9DECBDEF}"/>
          </ac:spMkLst>
        </pc:spChg>
        <pc:spChg chg="add del">
          <ac:chgData name="136S-Chen, Selina" userId="26ad7893-e3fd-4a72-bf0a-16f644cbfa5e" providerId="ADAL" clId="{7DE2CD2F-6B7B-6F4E-A694-1AEB4C28A0EE}" dt="2021-01-07T23:18:45.170" v="472"/>
          <ac:spMkLst>
            <pc:docMk/>
            <pc:sldMk cId="3658970133" sldId="260"/>
            <ac:spMk id="5136" creationId="{9073D962-D3D2-4A72-8593-65C213CBFFC3}"/>
          </ac:spMkLst>
        </pc:spChg>
        <pc:grpChg chg="add del">
          <ac:chgData name="136S-Chen, Selina" userId="26ad7893-e3fd-4a72-bf0a-16f644cbfa5e" providerId="ADAL" clId="{7DE2CD2F-6B7B-6F4E-A694-1AEB4C28A0EE}" dt="2021-01-07T23:18:31.831" v="466" actId="26606"/>
          <ac:grpSpMkLst>
            <pc:docMk/>
            <pc:sldMk cId="3658970133" sldId="260"/>
            <ac:grpSpMk id="79" creationId="{EBAD34AF-5414-49A5-AB75-F1CA854B3094}"/>
          </ac:grpSpMkLst>
        </pc:grpChg>
        <pc:grpChg chg="add del">
          <ac:chgData name="136S-Chen, Selina" userId="26ad7893-e3fd-4a72-bf0a-16f644cbfa5e" providerId="ADAL" clId="{7DE2CD2F-6B7B-6F4E-A694-1AEB4C28A0EE}" dt="2021-01-07T23:18:31.310" v="463" actId="26606"/>
          <ac:grpSpMkLst>
            <pc:docMk/>
            <pc:sldMk cId="3658970133" sldId="260"/>
            <ac:grpSpMk id="143" creationId="{D4469D90-62FA-49B2-981E-5305361D5A58}"/>
          </ac:grpSpMkLst>
        </pc:grpChg>
        <pc:grpChg chg="add del">
          <ac:chgData name="136S-Chen, Selina" userId="26ad7893-e3fd-4a72-bf0a-16f644cbfa5e" providerId="ADAL" clId="{7DE2CD2F-6B7B-6F4E-A694-1AEB4C28A0EE}" dt="2021-01-07T23:18:31.815" v="465" actId="26606"/>
          <ac:grpSpMkLst>
            <pc:docMk/>
            <pc:sldMk cId="3658970133" sldId="260"/>
            <ac:grpSpMk id="5131" creationId="{4CF74DBF-D540-4F51-8E27-FF0769803A8D}"/>
          </ac:grpSpMkLst>
        </pc:grpChg>
        <pc:picChg chg="add mod">
          <ac:chgData name="136S-Chen, Selina" userId="26ad7893-e3fd-4a72-bf0a-16f644cbfa5e" providerId="ADAL" clId="{7DE2CD2F-6B7B-6F4E-A694-1AEB4C28A0EE}" dt="2021-01-08T06:26:02.656" v="3670" actId="1076"/>
          <ac:picMkLst>
            <pc:docMk/>
            <pc:sldMk cId="3658970133" sldId="260"/>
            <ac:picMk id="6" creationId="{11C402C9-C560-8D4F-987F-C550FD96BCB8}"/>
          </ac:picMkLst>
        </pc:picChg>
        <pc:picChg chg="add mod">
          <ac:chgData name="136S-Chen, Selina" userId="26ad7893-e3fd-4a72-bf0a-16f644cbfa5e" providerId="ADAL" clId="{7DE2CD2F-6B7B-6F4E-A694-1AEB4C28A0EE}" dt="2021-01-08T06:26:00.569" v="3669" actId="1076"/>
          <ac:picMkLst>
            <pc:docMk/>
            <pc:sldMk cId="3658970133" sldId="260"/>
            <ac:picMk id="8" creationId="{61EBC15B-3809-644E-91BD-5D5EC1C220BE}"/>
          </ac:picMkLst>
        </pc:picChg>
        <pc:picChg chg="add mod ord">
          <ac:chgData name="136S-Chen, Selina" userId="26ad7893-e3fd-4a72-bf0a-16f644cbfa5e" providerId="ADAL" clId="{7DE2CD2F-6B7B-6F4E-A694-1AEB4C28A0EE}" dt="2021-01-07T23:18:49.097" v="473" actId="26606"/>
          <ac:picMkLst>
            <pc:docMk/>
            <pc:sldMk cId="3658970133" sldId="260"/>
            <ac:picMk id="5122" creationId="{EC25441F-61C1-1841-9388-58E33BEBEE06}"/>
          </ac:picMkLst>
        </pc:picChg>
        <pc:picChg chg="add mod ord">
          <ac:chgData name="136S-Chen, Selina" userId="26ad7893-e3fd-4a72-bf0a-16f644cbfa5e" providerId="ADAL" clId="{7DE2CD2F-6B7B-6F4E-A694-1AEB4C28A0EE}" dt="2021-01-07T23:18:49.097" v="473" actId="26606"/>
          <ac:picMkLst>
            <pc:docMk/>
            <pc:sldMk cId="3658970133" sldId="260"/>
            <ac:picMk id="5124" creationId="{1D23EC1D-E488-DF45-BB51-BC077E08743D}"/>
          </ac:picMkLst>
        </pc:picChg>
        <pc:picChg chg="add mod ord">
          <ac:chgData name="136S-Chen, Selina" userId="26ad7893-e3fd-4a72-bf0a-16f644cbfa5e" providerId="ADAL" clId="{7DE2CD2F-6B7B-6F4E-A694-1AEB4C28A0EE}" dt="2021-01-07T23:18:49.097" v="473" actId="26606"/>
          <ac:picMkLst>
            <pc:docMk/>
            <pc:sldMk cId="3658970133" sldId="260"/>
            <ac:picMk id="5126" creationId="{4DB024F6-62AA-5946-8F6C-64B4DB3CB1A3}"/>
          </ac:picMkLst>
        </pc:picChg>
        <pc:picChg chg="add mod ord">
          <ac:chgData name="136S-Chen, Selina" userId="26ad7893-e3fd-4a72-bf0a-16f644cbfa5e" providerId="ADAL" clId="{7DE2CD2F-6B7B-6F4E-A694-1AEB4C28A0EE}" dt="2021-01-07T23:18:49.097" v="473" actId="26606"/>
          <ac:picMkLst>
            <pc:docMk/>
            <pc:sldMk cId="3658970133" sldId="260"/>
            <ac:picMk id="5128" creationId="{D848D8A9-B90F-B04B-8F33-C0172104D93F}"/>
          </ac:picMkLst>
        </pc:picChg>
      </pc:sldChg>
      <pc:sldChg chg="addSp delSp modSp new mod setBg setClrOvrMap delDesignElem">
        <pc:chgData name="136S-Chen, Selina" userId="26ad7893-e3fd-4a72-bf0a-16f644cbfa5e" providerId="ADAL" clId="{7DE2CD2F-6B7B-6F4E-A694-1AEB4C28A0EE}" dt="2021-01-08T06:32:31.189" v="4553" actId="33524"/>
        <pc:sldMkLst>
          <pc:docMk/>
          <pc:sldMk cId="2044659613" sldId="261"/>
        </pc:sldMkLst>
        <pc:spChg chg="mod">
          <ac:chgData name="136S-Chen, Selina" userId="26ad7893-e3fd-4a72-bf0a-16f644cbfa5e" providerId="ADAL" clId="{7DE2CD2F-6B7B-6F4E-A694-1AEB4C28A0EE}" dt="2021-01-08T05:57:19.048" v="2353" actId="1076"/>
          <ac:spMkLst>
            <pc:docMk/>
            <pc:sldMk cId="2044659613" sldId="261"/>
            <ac:spMk id="2" creationId="{C2736A99-FF27-A949-B440-E72B86AB399B}"/>
          </ac:spMkLst>
        </pc:spChg>
        <pc:spChg chg="del mod ord">
          <ac:chgData name="136S-Chen, Selina" userId="26ad7893-e3fd-4a72-bf0a-16f644cbfa5e" providerId="ADAL" clId="{7DE2CD2F-6B7B-6F4E-A694-1AEB4C28A0EE}" dt="2021-01-08T05:54:48.634" v="2296" actId="931"/>
          <ac:spMkLst>
            <pc:docMk/>
            <pc:sldMk cId="2044659613" sldId="261"/>
            <ac:spMk id="3" creationId="{39A54C7D-B690-8D4A-955E-50DFD42DE08D}"/>
          </ac:spMkLst>
        </pc:spChg>
        <pc:spChg chg="add del mod">
          <ac:chgData name="136S-Chen, Selina" userId="26ad7893-e3fd-4a72-bf0a-16f644cbfa5e" providerId="ADAL" clId="{7DE2CD2F-6B7B-6F4E-A694-1AEB4C28A0EE}" dt="2021-01-08T05:55:39.148" v="2310" actId="931"/>
          <ac:spMkLst>
            <pc:docMk/>
            <pc:sldMk cId="2044659613" sldId="261"/>
            <ac:spMk id="13" creationId="{D0445C92-FAB1-1741-9CBC-6E48213DFA76}"/>
          </ac:spMkLst>
        </pc:spChg>
        <pc:spChg chg="add mod">
          <ac:chgData name="136S-Chen, Selina" userId="26ad7893-e3fd-4a72-bf0a-16f644cbfa5e" providerId="ADAL" clId="{7DE2CD2F-6B7B-6F4E-A694-1AEB4C28A0EE}" dt="2021-01-08T06:32:31.189" v="4553" actId="33524"/>
          <ac:spMkLst>
            <pc:docMk/>
            <pc:sldMk cId="2044659613" sldId="261"/>
            <ac:spMk id="18" creationId="{639AFF91-57F9-5A4B-B3BF-F11F958D9C75}"/>
          </ac:spMkLst>
        </pc:spChg>
        <pc:spChg chg="add del">
          <ac:chgData name="136S-Chen, Selina" userId="26ad7893-e3fd-4a72-bf0a-16f644cbfa5e" providerId="ADAL" clId="{7DE2CD2F-6B7B-6F4E-A694-1AEB4C28A0EE}" dt="2021-01-07T21:45:35.694" v="378" actId="26606"/>
          <ac:spMkLst>
            <pc:docMk/>
            <pc:sldMk cId="2044659613" sldId="261"/>
            <ac:spMk id="75" creationId="{09C509D2-0C1A-47B8-89C1-D3AB17D45256}"/>
          </ac:spMkLst>
        </pc:spChg>
        <pc:spChg chg="add del">
          <ac:chgData name="136S-Chen, Selina" userId="26ad7893-e3fd-4a72-bf0a-16f644cbfa5e" providerId="ADAL" clId="{7DE2CD2F-6B7B-6F4E-A694-1AEB4C28A0EE}" dt="2021-01-07T23:14:45.456" v="438" actId="26606"/>
          <ac:spMkLst>
            <pc:docMk/>
            <pc:sldMk cId="2044659613" sldId="261"/>
            <ac:spMk id="80" creationId="{09C509D2-0C1A-47B8-89C1-D3AB17D45256}"/>
          </ac:spMkLst>
        </pc:spChg>
        <pc:spChg chg="add del">
          <ac:chgData name="136S-Chen, Selina" userId="26ad7893-e3fd-4a72-bf0a-16f644cbfa5e" providerId="ADAL" clId="{7DE2CD2F-6B7B-6F4E-A694-1AEB4C28A0EE}" dt="2021-01-07T23:18:45.170" v="472"/>
          <ac:spMkLst>
            <pc:docMk/>
            <pc:sldMk cId="2044659613" sldId="261"/>
            <ac:spMk id="82" creationId="{2141F1CC-6A53-4BCF-9127-AABB52E2497E}"/>
          </ac:spMkLst>
        </pc:spChg>
        <pc:spChg chg="add del">
          <ac:chgData name="136S-Chen, Selina" userId="26ad7893-e3fd-4a72-bf0a-16f644cbfa5e" providerId="ADAL" clId="{7DE2CD2F-6B7B-6F4E-A694-1AEB4C28A0EE}" dt="2021-01-07T23:18:45.170" v="472"/>
          <ac:spMkLst>
            <pc:docMk/>
            <pc:sldMk cId="2044659613" sldId="261"/>
            <ac:spMk id="84" creationId="{561B2B49-7142-4CA8-A929-4671548E6A5A}"/>
          </ac:spMkLst>
        </pc:spChg>
        <pc:spChg chg="add del">
          <ac:chgData name="136S-Chen, Selina" userId="26ad7893-e3fd-4a72-bf0a-16f644cbfa5e" providerId="ADAL" clId="{7DE2CD2F-6B7B-6F4E-A694-1AEB4C28A0EE}" dt="2021-01-07T23:14:45.471" v="439" actId="26606"/>
          <ac:spMkLst>
            <pc:docMk/>
            <pc:sldMk cId="2044659613" sldId="261"/>
            <ac:spMk id="4104" creationId="{33CD251C-A887-4D2F-925B-FC097198538B}"/>
          </ac:spMkLst>
        </pc:spChg>
        <pc:spChg chg="add del">
          <ac:chgData name="136S-Chen, Selina" userId="26ad7893-e3fd-4a72-bf0a-16f644cbfa5e" providerId="ADAL" clId="{7DE2CD2F-6B7B-6F4E-A694-1AEB4C28A0EE}" dt="2021-01-07T23:18:45.170" v="472"/>
          <ac:spMkLst>
            <pc:docMk/>
            <pc:sldMk cId="2044659613" sldId="261"/>
            <ac:spMk id="4106" creationId="{2EEE8F11-3582-44B7-9869-F2D26D7DD9D4}"/>
          </ac:spMkLst>
        </pc:spChg>
        <pc:grpChg chg="add del">
          <ac:chgData name="136S-Chen, Selina" userId="26ad7893-e3fd-4a72-bf0a-16f644cbfa5e" providerId="ADAL" clId="{7DE2CD2F-6B7B-6F4E-A694-1AEB4C28A0EE}" dt="2021-01-07T23:14:45.471" v="439" actId="26606"/>
          <ac:grpSpMkLst>
            <pc:docMk/>
            <pc:sldMk cId="2044659613" sldId="261"/>
            <ac:grpSpMk id="77" creationId="{770AE191-D2EA-45C9-A44D-830C188F74CB}"/>
          </ac:grpSpMkLst>
        </pc:grpChg>
        <pc:picChg chg="add del mod">
          <ac:chgData name="136S-Chen, Selina" userId="26ad7893-e3fd-4a72-bf0a-16f644cbfa5e" providerId="ADAL" clId="{7DE2CD2F-6B7B-6F4E-A694-1AEB4C28A0EE}" dt="2021-01-08T05:55:08.388" v="2301" actId="21"/>
          <ac:picMkLst>
            <pc:docMk/>
            <pc:sldMk cId="2044659613" sldId="261"/>
            <ac:picMk id="5" creationId="{82AEDC78-E827-A944-950C-FF7A068EFAD4}"/>
          </ac:picMkLst>
        </pc:picChg>
        <pc:picChg chg="add mod">
          <ac:chgData name="136S-Chen, Selina" userId="26ad7893-e3fd-4a72-bf0a-16f644cbfa5e" providerId="ADAL" clId="{7DE2CD2F-6B7B-6F4E-A694-1AEB4C28A0EE}" dt="2021-01-08T05:57:23.128" v="2354" actId="1076"/>
          <ac:picMkLst>
            <pc:docMk/>
            <pc:sldMk cId="2044659613" sldId="261"/>
            <ac:picMk id="7" creationId="{B8F8343C-0BBD-7E4D-A7B9-E03031113B4C}"/>
          </ac:picMkLst>
        </pc:picChg>
        <pc:picChg chg="add mod">
          <ac:chgData name="136S-Chen, Selina" userId="26ad7893-e3fd-4a72-bf0a-16f644cbfa5e" providerId="ADAL" clId="{7DE2CD2F-6B7B-6F4E-A694-1AEB4C28A0EE}" dt="2021-01-08T05:57:24.885" v="2355" actId="1076"/>
          <ac:picMkLst>
            <pc:docMk/>
            <pc:sldMk cId="2044659613" sldId="261"/>
            <ac:picMk id="9" creationId="{5AAB832F-4A3E-1E4A-BE47-8430BF32B24B}"/>
          </ac:picMkLst>
        </pc:picChg>
        <pc:picChg chg="add del mod">
          <ac:chgData name="136S-Chen, Selina" userId="26ad7893-e3fd-4a72-bf0a-16f644cbfa5e" providerId="ADAL" clId="{7DE2CD2F-6B7B-6F4E-A694-1AEB4C28A0EE}" dt="2021-01-08T05:55:31.410" v="2308" actId="21"/>
          <ac:picMkLst>
            <pc:docMk/>
            <pc:sldMk cId="2044659613" sldId="261"/>
            <ac:picMk id="11" creationId="{662652C9-3496-424B-8B55-942E5C6A5ED8}"/>
          </ac:picMkLst>
        </pc:picChg>
        <pc:picChg chg="add mod">
          <ac:chgData name="136S-Chen, Selina" userId="26ad7893-e3fd-4a72-bf0a-16f644cbfa5e" providerId="ADAL" clId="{7DE2CD2F-6B7B-6F4E-A694-1AEB4C28A0EE}" dt="2021-01-08T05:57:26.424" v="2356" actId="1076"/>
          <ac:picMkLst>
            <pc:docMk/>
            <pc:sldMk cId="2044659613" sldId="261"/>
            <ac:picMk id="15" creationId="{8BAB95A8-F4D7-6B41-A079-DAA4A07609BB}"/>
          </ac:picMkLst>
        </pc:picChg>
        <pc:picChg chg="add mod">
          <ac:chgData name="136S-Chen, Selina" userId="26ad7893-e3fd-4a72-bf0a-16f644cbfa5e" providerId="ADAL" clId="{7DE2CD2F-6B7B-6F4E-A694-1AEB4C28A0EE}" dt="2021-01-08T05:57:28.458" v="2357" actId="1076"/>
          <ac:picMkLst>
            <pc:docMk/>
            <pc:sldMk cId="2044659613" sldId="261"/>
            <ac:picMk id="17" creationId="{929FB933-10C0-6448-AE70-AD301D1C5730}"/>
          </ac:picMkLst>
        </pc:picChg>
        <pc:picChg chg="add mod ord">
          <ac:chgData name="136S-Chen, Selina" userId="26ad7893-e3fd-4a72-bf0a-16f644cbfa5e" providerId="ADAL" clId="{7DE2CD2F-6B7B-6F4E-A694-1AEB4C28A0EE}" dt="2021-01-07T23:14:45.471" v="439" actId="26606"/>
          <ac:picMkLst>
            <pc:docMk/>
            <pc:sldMk cId="2044659613" sldId="261"/>
            <ac:picMk id="4098" creationId="{0F140220-81F4-754B-B114-5EDD8DC3154A}"/>
          </ac:picMkLst>
        </pc:picChg>
        <pc:picChg chg="add mod ord">
          <ac:chgData name="136S-Chen, Selina" userId="26ad7893-e3fd-4a72-bf0a-16f644cbfa5e" providerId="ADAL" clId="{7DE2CD2F-6B7B-6F4E-A694-1AEB4C28A0EE}" dt="2021-01-08T05:55:16.774" v="2302" actId="1076"/>
          <ac:picMkLst>
            <pc:docMk/>
            <pc:sldMk cId="2044659613" sldId="261"/>
            <ac:picMk id="4100" creationId="{9D222B64-E347-AA4F-9389-3A3CB80CF4B2}"/>
          </ac:picMkLst>
        </pc:picChg>
        <pc:picChg chg="add mod ord">
          <ac:chgData name="136S-Chen, Selina" userId="26ad7893-e3fd-4a72-bf0a-16f644cbfa5e" providerId="ADAL" clId="{7DE2CD2F-6B7B-6F4E-A694-1AEB4C28A0EE}" dt="2021-01-07T23:14:45.471" v="439" actId="26606"/>
          <ac:picMkLst>
            <pc:docMk/>
            <pc:sldMk cId="2044659613" sldId="261"/>
            <ac:picMk id="4102" creationId="{14435B2E-5101-0340-958B-7A786B1023A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872D0-9814-1F4C-B137-1697E23E4D91}" type="datetimeFigureOut">
              <a:rPr lang="en-US" smtClean="0"/>
              <a:t>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25447-431F-EA46-BD7A-1D9AA4429249}" type="slidenum">
              <a:rPr lang="en-US" smtClean="0"/>
              <a:t>‹#›</a:t>
            </a:fld>
            <a:endParaRPr lang="en-US"/>
          </a:p>
        </p:txBody>
      </p:sp>
    </p:spTree>
    <p:extLst>
      <p:ext uri="{BB962C8B-B14F-4D97-AF65-F5344CB8AC3E}">
        <p14:creationId xmlns:p14="http://schemas.microsoft.com/office/powerpoint/2010/main" val="671180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25447-431F-EA46-BD7A-1D9AA4429249}" type="slidenum">
              <a:rPr lang="en-US" smtClean="0"/>
              <a:t>4</a:t>
            </a:fld>
            <a:endParaRPr lang="en-US"/>
          </a:p>
        </p:txBody>
      </p:sp>
    </p:spTree>
    <p:extLst>
      <p:ext uri="{BB962C8B-B14F-4D97-AF65-F5344CB8AC3E}">
        <p14:creationId xmlns:p14="http://schemas.microsoft.com/office/powerpoint/2010/main" val="189995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14AB8B-9C03-254D-950E-619830FA9F09}" type="datetimeFigureOut">
              <a:rPr lang="en-US" smtClean="0"/>
              <a:t>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513F9-DFE6-2541-BB8D-220B16D372B5}" type="slidenum">
              <a:rPr lang="en-US" smtClean="0"/>
              <a:t>‹#›</a:t>
            </a:fld>
            <a:endParaRPr lang="en-US"/>
          </a:p>
        </p:txBody>
      </p:sp>
    </p:spTree>
    <p:extLst>
      <p:ext uri="{BB962C8B-B14F-4D97-AF65-F5344CB8AC3E}">
        <p14:creationId xmlns:p14="http://schemas.microsoft.com/office/powerpoint/2010/main" val="194027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14AB8B-9C03-254D-950E-619830FA9F09}" type="datetimeFigureOut">
              <a:rPr lang="en-US" smtClean="0"/>
              <a:t>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513F9-DFE6-2541-BB8D-220B16D372B5}" type="slidenum">
              <a:rPr lang="en-US" smtClean="0"/>
              <a:t>‹#›</a:t>
            </a:fld>
            <a:endParaRPr lang="en-US"/>
          </a:p>
        </p:txBody>
      </p:sp>
    </p:spTree>
    <p:extLst>
      <p:ext uri="{BB962C8B-B14F-4D97-AF65-F5344CB8AC3E}">
        <p14:creationId xmlns:p14="http://schemas.microsoft.com/office/powerpoint/2010/main" val="149057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14AB8B-9C03-254D-950E-619830FA9F09}" type="datetimeFigureOut">
              <a:rPr lang="en-US" smtClean="0"/>
              <a:t>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513F9-DFE6-2541-BB8D-220B16D372B5}" type="slidenum">
              <a:rPr lang="en-US" smtClean="0"/>
              <a:t>‹#›</a:t>
            </a:fld>
            <a:endParaRPr lang="en-US"/>
          </a:p>
        </p:txBody>
      </p:sp>
    </p:spTree>
    <p:extLst>
      <p:ext uri="{BB962C8B-B14F-4D97-AF65-F5344CB8AC3E}">
        <p14:creationId xmlns:p14="http://schemas.microsoft.com/office/powerpoint/2010/main" val="49424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14AB8B-9C03-254D-950E-619830FA9F09}" type="datetimeFigureOut">
              <a:rPr lang="en-US" smtClean="0"/>
              <a:t>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513F9-DFE6-2541-BB8D-220B16D372B5}" type="slidenum">
              <a:rPr lang="en-US" smtClean="0"/>
              <a:t>‹#›</a:t>
            </a:fld>
            <a:endParaRPr lang="en-US"/>
          </a:p>
        </p:txBody>
      </p:sp>
    </p:spTree>
    <p:extLst>
      <p:ext uri="{BB962C8B-B14F-4D97-AF65-F5344CB8AC3E}">
        <p14:creationId xmlns:p14="http://schemas.microsoft.com/office/powerpoint/2010/main" val="177842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4AB8B-9C03-254D-950E-619830FA9F09}" type="datetimeFigureOut">
              <a:rPr lang="en-US" smtClean="0"/>
              <a:t>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513F9-DFE6-2541-BB8D-220B16D372B5}" type="slidenum">
              <a:rPr lang="en-US" smtClean="0"/>
              <a:t>‹#›</a:t>
            </a:fld>
            <a:endParaRPr lang="en-US"/>
          </a:p>
        </p:txBody>
      </p:sp>
    </p:spTree>
    <p:extLst>
      <p:ext uri="{BB962C8B-B14F-4D97-AF65-F5344CB8AC3E}">
        <p14:creationId xmlns:p14="http://schemas.microsoft.com/office/powerpoint/2010/main" val="270780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14AB8B-9C03-254D-950E-619830FA9F09}" type="datetimeFigureOut">
              <a:rPr lang="en-US" smtClean="0"/>
              <a:t>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513F9-DFE6-2541-BB8D-220B16D372B5}" type="slidenum">
              <a:rPr lang="en-US" smtClean="0"/>
              <a:t>‹#›</a:t>
            </a:fld>
            <a:endParaRPr lang="en-US"/>
          </a:p>
        </p:txBody>
      </p:sp>
    </p:spTree>
    <p:extLst>
      <p:ext uri="{BB962C8B-B14F-4D97-AF65-F5344CB8AC3E}">
        <p14:creationId xmlns:p14="http://schemas.microsoft.com/office/powerpoint/2010/main" val="191334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14AB8B-9C03-254D-950E-619830FA9F09}" type="datetimeFigureOut">
              <a:rPr lang="en-US" smtClean="0"/>
              <a:t>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513F9-DFE6-2541-BB8D-220B16D372B5}" type="slidenum">
              <a:rPr lang="en-US" smtClean="0"/>
              <a:t>‹#›</a:t>
            </a:fld>
            <a:endParaRPr lang="en-US"/>
          </a:p>
        </p:txBody>
      </p:sp>
    </p:spTree>
    <p:extLst>
      <p:ext uri="{BB962C8B-B14F-4D97-AF65-F5344CB8AC3E}">
        <p14:creationId xmlns:p14="http://schemas.microsoft.com/office/powerpoint/2010/main" val="138858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14AB8B-9C03-254D-950E-619830FA9F09}" type="datetimeFigureOut">
              <a:rPr lang="en-US" smtClean="0"/>
              <a:t>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513F9-DFE6-2541-BB8D-220B16D372B5}" type="slidenum">
              <a:rPr lang="en-US" smtClean="0"/>
              <a:t>‹#›</a:t>
            </a:fld>
            <a:endParaRPr lang="en-US"/>
          </a:p>
        </p:txBody>
      </p:sp>
    </p:spTree>
    <p:extLst>
      <p:ext uri="{BB962C8B-B14F-4D97-AF65-F5344CB8AC3E}">
        <p14:creationId xmlns:p14="http://schemas.microsoft.com/office/powerpoint/2010/main" val="219147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4AB8B-9C03-254D-950E-619830FA9F09}" type="datetimeFigureOut">
              <a:rPr lang="en-US" smtClean="0"/>
              <a:t>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513F9-DFE6-2541-BB8D-220B16D372B5}" type="slidenum">
              <a:rPr lang="en-US" smtClean="0"/>
              <a:t>‹#›</a:t>
            </a:fld>
            <a:endParaRPr lang="en-US"/>
          </a:p>
        </p:txBody>
      </p:sp>
    </p:spTree>
    <p:extLst>
      <p:ext uri="{BB962C8B-B14F-4D97-AF65-F5344CB8AC3E}">
        <p14:creationId xmlns:p14="http://schemas.microsoft.com/office/powerpoint/2010/main" val="59873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14AB8B-9C03-254D-950E-619830FA9F09}" type="datetimeFigureOut">
              <a:rPr lang="en-US" smtClean="0"/>
              <a:t>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513F9-DFE6-2541-BB8D-220B16D372B5}" type="slidenum">
              <a:rPr lang="en-US" smtClean="0"/>
              <a:t>‹#›</a:t>
            </a:fld>
            <a:endParaRPr lang="en-US"/>
          </a:p>
        </p:txBody>
      </p:sp>
    </p:spTree>
    <p:extLst>
      <p:ext uri="{BB962C8B-B14F-4D97-AF65-F5344CB8AC3E}">
        <p14:creationId xmlns:p14="http://schemas.microsoft.com/office/powerpoint/2010/main" val="253265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14AB8B-9C03-254D-950E-619830FA9F09}" type="datetimeFigureOut">
              <a:rPr lang="en-US" smtClean="0"/>
              <a:t>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513F9-DFE6-2541-BB8D-220B16D372B5}" type="slidenum">
              <a:rPr lang="en-US" smtClean="0"/>
              <a:t>‹#›</a:t>
            </a:fld>
            <a:endParaRPr lang="en-US"/>
          </a:p>
        </p:txBody>
      </p:sp>
    </p:spTree>
    <p:extLst>
      <p:ext uri="{BB962C8B-B14F-4D97-AF65-F5344CB8AC3E}">
        <p14:creationId xmlns:p14="http://schemas.microsoft.com/office/powerpoint/2010/main" val="265195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4AB8B-9C03-254D-950E-619830FA9F09}" type="datetimeFigureOut">
              <a:rPr lang="en-US" smtClean="0"/>
              <a:t>1/7/21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513F9-DFE6-2541-BB8D-220B16D372B5}" type="slidenum">
              <a:rPr lang="en-US" smtClean="0"/>
              <a:t>‹#›</a:t>
            </a:fld>
            <a:endParaRPr lang="en-US"/>
          </a:p>
        </p:txBody>
      </p:sp>
    </p:spTree>
    <p:extLst>
      <p:ext uri="{BB962C8B-B14F-4D97-AF65-F5344CB8AC3E}">
        <p14:creationId xmlns:p14="http://schemas.microsoft.com/office/powerpoint/2010/main" val="10766080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jpe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sv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mpassion | Hidden Brain : NPR">
            <a:extLst>
              <a:ext uri="{FF2B5EF4-FFF2-40B4-BE49-F238E27FC236}">
                <a16:creationId xmlns:a16="http://schemas.microsoft.com/office/drawing/2014/main" id="{382006FA-907E-3545-A97E-5FE4F34BBC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60959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Can Clinicians Teach, Learn Provider Empathy, Compassion?">
            <a:extLst>
              <a:ext uri="{FF2B5EF4-FFF2-40B4-BE49-F238E27FC236}">
                <a16:creationId xmlns:a16="http://schemas.microsoft.com/office/drawing/2014/main" id="{08F51195-1972-0240-9C8C-1663FD01A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56" b="162"/>
          <a:stretch/>
        </p:blipFill>
        <p:spPr bwMode="auto">
          <a:xfrm>
            <a:off x="6096000" y="10"/>
            <a:ext cx="609600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n priorities and compassion in times of crisis: Craig Groeschel - Church  Executive">
            <a:extLst>
              <a:ext uri="{FF2B5EF4-FFF2-40B4-BE49-F238E27FC236}">
                <a16:creationId xmlns:a16="http://schemas.microsoft.com/office/drawing/2014/main" id="{44ED7655-520B-4444-9761-893EBBC05E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420" b="310"/>
          <a:stretch/>
        </p:blipFill>
        <p:spPr bwMode="auto">
          <a:xfrm>
            <a:off x="20" y="3429000"/>
            <a:ext cx="609598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rtual: Equity of Care - North Texas Chapter of the American College of  Healthcare Executives">
            <a:extLst>
              <a:ext uri="{FF2B5EF4-FFF2-40B4-BE49-F238E27FC236}">
                <a16:creationId xmlns:a16="http://schemas.microsoft.com/office/drawing/2014/main" id="{4EFFC5CB-7675-174C-A72E-BEFA43E0A0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17"/>
          <a:stretch/>
        </p:blipFill>
        <p:spPr bwMode="auto">
          <a:xfrm>
            <a:off x="609600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76">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ame 78">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25DD2CBE-91CB-9F43-B7DD-EC7D86A59666}"/>
              </a:ext>
            </a:extLst>
          </p:cNvPr>
          <p:cNvSpPr>
            <a:spLocks noGrp="1"/>
          </p:cNvSpPr>
          <p:nvPr>
            <p:ph type="subTitle" idx="1"/>
          </p:nvPr>
        </p:nvSpPr>
        <p:spPr>
          <a:xfrm>
            <a:off x="4745528" y="4201466"/>
            <a:ext cx="2700944" cy="659993"/>
          </a:xfrm>
          <a:noFill/>
        </p:spPr>
        <p:txBody>
          <a:bodyPr>
            <a:normAutofit/>
          </a:bodyPr>
          <a:lstStyle/>
          <a:p>
            <a:r>
              <a:rPr lang="en-US" sz="1600" dirty="0">
                <a:solidFill>
                  <a:srgbClr val="080808"/>
                </a:solidFill>
                <a:latin typeface="Avenir Light" panose="020B0402020203020204" pitchFamily="34" charset="77"/>
              </a:rPr>
              <a:t>By: Selina Chen</a:t>
            </a:r>
          </a:p>
        </p:txBody>
      </p:sp>
      <p:sp>
        <p:nvSpPr>
          <p:cNvPr id="2" name="Title 1">
            <a:extLst>
              <a:ext uri="{FF2B5EF4-FFF2-40B4-BE49-F238E27FC236}">
                <a16:creationId xmlns:a16="http://schemas.microsoft.com/office/drawing/2014/main" id="{489CC7D4-3F2E-AC4E-834C-F3D586BAF343}"/>
              </a:ext>
            </a:extLst>
          </p:cNvPr>
          <p:cNvSpPr>
            <a:spLocks noGrp="1"/>
          </p:cNvSpPr>
          <p:nvPr>
            <p:ph type="ctrTitle"/>
          </p:nvPr>
        </p:nvSpPr>
        <p:spPr>
          <a:xfrm>
            <a:off x="4286858" y="2761554"/>
            <a:ext cx="3618284" cy="1345720"/>
          </a:xfrm>
          <a:noFill/>
        </p:spPr>
        <p:txBody>
          <a:bodyPr anchor="ctr">
            <a:normAutofit/>
          </a:bodyPr>
          <a:lstStyle/>
          <a:p>
            <a:r>
              <a:rPr lang="en-US" sz="2800">
                <a:solidFill>
                  <a:srgbClr val="080808"/>
                </a:solidFill>
                <a:latin typeface="Modern Love" pitchFamily="82" charset="0"/>
              </a:rPr>
              <a:t>Compassion</a:t>
            </a:r>
            <a:r>
              <a:rPr lang="en-US" sz="2800" dirty="0">
                <a:solidFill>
                  <a:srgbClr val="080808"/>
                </a:solidFill>
                <a:latin typeface="Modern Love" pitchFamily="82" charset="0"/>
              </a:rPr>
              <a:t> </a:t>
            </a:r>
          </a:p>
        </p:txBody>
      </p:sp>
    </p:spTree>
    <p:extLst>
      <p:ext uri="{BB962C8B-B14F-4D97-AF65-F5344CB8AC3E}">
        <p14:creationId xmlns:p14="http://schemas.microsoft.com/office/powerpoint/2010/main" val="232696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719E2-0B51-0D44-977A-3667875BB5B5}"/>
              </a:ext>
            </a:extLst>
          </p:cNvPr>
          <p:cNvSpPr>
            <a:spLocks noGrp="1"/>
          </p:cNvSpPr>
          <p:nvPr>
            <p:ph type="title"/>
          </p:nvPr>
        </p:nvSpPr>
        <p:spPr>
          <a:xfrm>
            <a:off x="2187146" y="365125"/>
            <a:ext cx="7278130" cy="1306443"/>
          </a:xfrm>
        </p:spPr>
        <p:txBody>
          <a:bodyPr vert="horz" lIns="91440" tIns="45720" rIns="91440" bIns="45720" rtlCol="0" anchor="ctr">
            <a:normAutofit/>
          </a:bodyPr>
          <a:lstStyle/>
          <a:p>
            <a:pPr algn="ctr"/>
            <a:r>
              <a:rPr lang="en-US" sz="6000" dirty="0">
                <a:latin typeface="Modern Love Caps" pitchFamily="82" charset="0"/>
              </a:rPr>
              <a:t>Logo </a:t>
            </a:r>
          </a:p>
        </p:txBody>
      </p:sp>
      <p:sp>
        <p:nvSpPr>
          <p:cNvPr id="3" name="TextBox 2">
            <a:extLst>
              <a:ext uri="{FF2B5EF4-FFF2-40B4-BE49-F238E27FC236}">
                <a16:creationId xmlns:a16="http://schemas.microsoft.com/office/drawing/2014/main" id="{534D7EDA-9E3D-4343-8C6C-CF930159BC24}"/>
              </a:ext>
            </a:extLst>
          </p:cNvPr>
          <p:cNvSpPr txBox="1"/>
          <p:nvPr/>
        </p:nvSpPr>
        <p:spPr>
          <a:xfrm>
            <a:off x="123567" y="1359243"/>
            <a:ext cx="5059933" cy="5226908"/>
          </a:xfrm>
          <a:prstGeom prst="rect">
            <a:avLst/>
          </a:prstGeom>
        </p:spPr>
        <p:txBody>
          <a:bodyPr vert="horz" lIns="91440" tIns="45720" rIns="91440" bIns="45720" rtlCol="0">
            <a:noAutofit/>
          </a:bodyPr>
          <a:lstStyle/>
          <a:p>
            <a:pPr defTabSz="914400">
              <a:lnSpc>
                <a:spcPct val="90000"/>
              </a:lnSpc>
              <a:spcAft>
                <a:spcPts val="600"/>
              </a:spcAft>
            </a:pPr>
            <a:r>
              <a:rPr lang="en-US" sz="3200" dirty="0">
                <a:latin typeface="The Hand" panose="03070502030502020204" pitchFamily="66" charset="0"/>
              </a:rPr>
              <a:t>I designed this logo as I believe it represents the word “compassion” very well. Compassion is all about helping ones suffering and when they need it. </a:t>
            </a:r>
          </a:p>
          <a:p>
            <a:pPr defTabSz="914400">
              <a:lnSpc>
                <a:spcPct val="90000"/>
              </a:lnSpc>
              <a:spcAft>
                <a:spcPts val="600"/>
              </a:spcAft>
            </a:pPr>
            <a:r>
              <a:rPr lang="en-US" sz="3200" dirty="0">
                <a:latin typeface="The Hand" panose="03070502030502020204" pitchFamily="66" charset="0"/>
              </a:rPr>
              <a:t>The holding hands showcases when one needs a support, you can do simple actions like holding hands to comfort someone. </a:t>
            </a:r>
          </a:p>
          <a:p>
            <a:pPr defTabSz="914400">
              <a:lnSpc>
                <a:spcPct val="90000"/>
              </a:lnSpc>
              <a:spcAft>
                <a:spcPts val="600"/>
              </a:spcAft>
            </a:pPr>
            <a:r>
              <a:rPr lang="en-US" sz="3200" dirty="0">
                <a:latin typeface="The Hand" panose="03070502030502020204" pitchFamily="66" charset="0"/>
              </a:rPr>
              <a:t>The heart fits perfectly between the hands and I felt that a heart displays the word compassion well.</a:t>
            </a:r>
          </a:p>
          <a:p>
            <a:pPr defTabSz="914400">
              <a:lnSpc>
                <a:spcPct val="90000"/>
              </a:lnSpc>
              <a:spcAft>
                <a:spcPts val="600"/>
              </a:spcAft>
            </a:pPr>
            <a:r>
              <a:rPr lang="en-US" sz="3200" dirty="0">
                <a:latin typeface="The Hand" panose="03070502030502020204" pitchFamily="66" charset="0"/>
              </a:rPr>
              <a:t> I fitted the word compassion in the heart to showcase what this logo is all about!</a:t>
            </a:r>
          </a:p>
        </p:txBody>
      </p:sp>
      <p:pic>
        <p:nvPicPr>
          <p:cNvPr id="5" name="Content Placeholder 4" descr="A picture containing shape&#10;&#10;Description automatically generated">
            <a:extLst>
              <a:ext uri="{FF2B5EF4-FFF2-40B4-BE49-F238E27FC236}">
                <a16:creationId xmlns:a16="http://schemas.microsoft.com/office/drawing/2014/main" id="{07B41FF5-3D38-CE42-8B78-C3CBDF5EC535}"/>
              </a:ext>
            </a:extLst>
          </p:cNvPr>
          <p:cNvPicPr>
            <a:picLocks noGrp="1" noChangeAspect="1"/>
          </p:cNvPicPr>
          <p:nvPr>
            <p:ph idx="1"/>
          </p:nvPr>
        </p:nvPicPr>
        <p:blipFill rotWithShape="1">
          <a:blip r:embed="rId2"/>
          <a:srcRect r="2" b="8095"/>
          <a:stretch/>
        </p:blipFill>
        <p:spPr>
          <a:xfrm>
            <a:off x="5183500" y="1904282"/>
            <a:ext cx="6170299" cy="4224808"/>
          </a:xfrm>
          <a:prstGeom prst="rect">
            <a:avLst/>
          </a:prstGeom>
        </p:spPr>
      </p:pic>
      <p:pic>
        <p:nvPicPr>
          <p:cNvPr id="6" name="Graphic 5" descr="Badge Heart outline">
            <a:extLst>
              <a:ext uri="{FF2B5EF4-FFF2-40B4-BE49-F238E27FC236}">
                <a16:creationId xmlns:a16="http://schemas.microsoft.com/office/drawing/2014/main" id="{B83B78D7-2675-8F47-A5D6-1237A0AD4B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399123"/>
            <a:ext cx="914400" cy="914400"/>
          </a:xfrm>
          <a:prstGeom prst="rect">
            <a:avLst/>
          </a:prstGeom>
        </p:spPr>
      </p:pic>
      <p:pic>
        <p:nvPicPr>
          <p:cNvPr id="8" name="Graphic 7" descr="Two Hearts outline">
            <a:extLst>
              <a:ext uri="{FF2B5EF4-FFF2-40B4-BE49-F238E27FC236}">
                <a16:creationId xmlns:a16="http://schemas.microsoft.com/office/drawing/2014/main" id="{5438C207-3DC4-3F44-8DA1-B1EEB5696C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35579" y="444843"/>
            <a:ext cx="914400" cy="914400"/>
          </a:xfrm>
          <a:prstGeom prst="rect">
            <a:avLst/>
          </a:prstGeom>
        </p:spPr>
      </p:pic>
      <p:cxnSp>
        <p:nvCxnSpPr>
          <p:cNvPr id="10" name="Straight Connector 9">
            <a:extLst>
              <a:ext uri="{FF2B5EF4-FFF2-40B4-BE49-F238E27FC236}">
                <a16:creationId xmlns:a16="http://schemas.microsoft.com/office/drawing/2014/main" id="{9F11EA6B-51BF-574C-ADB1-DB0D4559A6BD}"/>
              </a:ext>
            </a:extLst>
          </p:cNvPr>
          <p:cNvCxnSpPr/>
          <p:nvPr/>
        </p:nvCxnSpPr>
        <p:spPr>
          <a:xfrm>
            <a:off x="5029200" y="1198605"/>
            <a:ext cx="1606379"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3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C2B00-59E1-2340-A9CE-DD6D77573EBE}"/>
              </a:ext>
            </a:extLst>
          </p:cNvPr>
          <p:cNvSpPr>
            <a:spLocks noGrp="1"/>
          </p:cNvSpPr>
          <p:nvPr>
            <p:ph type="title"/>
          </p:nvPr>
        </p:nvSpPr>
        <p:spPr>
          <a:xfrm>
            <a:off x="7869836" y="0"/>
            <a:ext cx="3825340" cy="1519571"/>
          </a:xfrm>
        </p:spPr>
        <p:txBody>
          <a:bodyPr anchor="b">
            <a:normAutofit/>
          </a:bodyPr>
          <a:lstStyle/>
          <a:p>
            <a:r>
              <a:rPr lang="en-US" dirty="0">
                <a:latin typeface="Modern Love Caps" pitchFamily="82" charset="0"/>
              </a:rPr>
              <a:t>The Meaning of “Compassion”</a:t>
            </a:r>
          </a:p>
        </p:txBody>
      </p:sp>
      <p:sp>
        <p:nvSpPr>
          <p:cNvPr id="2058" name="Content Placeholder 2057">
            <a:extLst>
              <a:ext uri="{FF2B5EF4-FFF2-40B4-BE49-F238E27FC236}">
                <a16:creationId xmlns:a16="http://schemas.microsoft.com/office/drawing/2014/main" id="{8820C029-FF46-4EB0-9201-1546B06C973F}"/>
              </a:ext>
            </a:extLst>
          </p:cNvPr>
          <p:cNvSpPr>
            <a:spLocks noGrp="1"/>
          </p:cNvSpPr>
          <p:nvPr>
            <p:ph idx="1"/>
          </p:nvPr>
        </p:nvSpPr>
        <p:spPr>
          <a:xfrm>
            <a:off x="7747687" y="1383957"/>
            <a:ext cx="4377480" cy="5647038"/>
          </a:xfrm>
        </p:spPr>
        <p:txBody>
          <a:bodyPr>
            <a:normAutofit fontScale="92500" lnSpcReduction="10000"/>
          </a:bodyPr>
          <a:lstStyle/>
          <a:p>
            <a:pPr marL="0" indent="0">
              <a:buNone/>
            </a:pPr>
            <a:r>
              <a:rPr lang="en-US" sz="2400" dirty="0">
                <a:latin typeface="The Hand" panose="03070502030502020204" pitchFamily="66" charset="0"/>
              </a:rPr>
              <a:t>The meaning of compassion is “</a:t>
            </a:r>
            <a:r>
              <a:rPr lang="en-CA" sz="2400" dirty="0">
                <a:latin typeface="The Hand" panose="03070502030502020204" pitchFamily="66" charset="0"/>
              </a:rPr>
              <a:t>sympathetic pity and concern for the sufferings or misfortunes of others.” –</a:t>
            </a:r>
            <a:r>
              <a:rPr lang="en-CA" sz="2400" b="1" dirty="0">
                <a:latin typeface="The Hand" panose="03070502030502020204" pitchFamily="66" charset="0"/>
              </a:rPr>
              <a:t>Oxford Languages</a:t>
            </a:r>
            <a:endParaRPr lang="en-US" sz="2400" b="1" dirty="0">
              <a:latin typeface="The Hand" panose="03070502030502020204" pitchFamily="66" charset="0"/>
            </a:endParaRPr>
          </a:p>
          <a:p>
            <a:r>
              <a:rPr lang="en-US" sz="2400" dirty="0">
                <a:latin typeface="The Hand" panose="03070502030502020204" pitchFamily="66" charset="0"/>
              </a:rPr>
              <a:t>Compassion motivates a person to help others when they need mental, physical, or emotion support. </a:t>
            </a:r>
          </a:p>
          <a:p>
            <a:r>
              <a:rPr lang="en-US" sz="2400" dirty="0">
                <a:latin typeface="The Hand" panose="03070502030502020204" pitchFamily="66" charset="0"/>
              </a:rPr>
              <a:t>Some people may say compassion means ”to suffer together”. </a:t>
            </a:r>
          </a:p>
          <a:p>
            <a:r>
              <a:rPr lang="en-US" sz="2400" dirty="0">
                <a:latin typeface="The Hand" panose="03070502030502020204" pitchFamily="66" charset="0"/>
              </a:rPr>
              <a:t>Qualities of Compassion are patience and wisdom. </a:t>
            </a:r>
          </a:p>
          <a:p>
            <a:pPr marL="0" indent="0">
              <a:buNone/>
            </a:pPr>
            <a:r>
              <a:rPr lang="en-US" sz="2400" b="1" dirty="0">
                <a:latin typeface="The Hand" panose="03070502030502020204" pitchFamily="66" charset="0"/>
              </a:rPr>
              <a:t>A couple ways of showing Compassion Includes: </a:t>
            </a:r>
          </a:p>
          <a:p>
            <a:r>
              <a:rPr lang="en-US" sz="2400" dirty="0">
                <a:latin typeface="The Hand" panose="03070502030502020204" pitchFamily="66" charset="0"/>
              </a:rPr>
              <a:t>Touching/physical. Comforting one by hugging, giving a shoulder pat, holding hands, etc. </a:t>
            </a:r>
          </a:p>
          <a:p>
            <a:r>
              <a:rPr lang="en-US" sz="2400" dirty="0">
                <a:latin typeface="The Hand" panose="03070502030502020204" pitchFamily="66" charset="0"/>
              </a:rPr>
              <a:t>Verbally. Giving comforting words, kind expressions, and sweet comments or things that can make a person laugh. </a:t>
            </a:r>
          </a:p>
          <a:p>
            <a:r>
              <a:rPr lang="en-US" sz="2400" dirty="0">
                <a:latin typeface="The Hand" panose="03070502030502020204" pitchFamily="66" charset="0"/>
              </a:rPr>
              <a:t>Respect Privacy. Respecting one’s privacy when they may not want your help. The one thing you can do is leave them alone when you have already offered your help and they have declined. </a:t>
            </a:r>
          </a:p>
        </p:txBody>
      </p:sp>
      <p:pic>
        <p:nvPicPr>
          <p:cNvPr id="2054" name="Picture 6" descr="Free Vector | People holding heart and hand icons">
            <a:extLst>
              <a:ext uri="{FF2B5EF4-FFF2-40B4-BE49-F238E27FC236}">
                <a16:creationId xmlns:a16="http://schemas.microsoft.com/office/drawing/2014/main" id="{DC35042C-E6E9-CA43-B459-12CB4C9970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1" r="1312" b="5"/>
          <a:stretch/>
        </p:blipFill>
        <p:spPr bwMode="auto">
          <a:xfrm>
            <a:off x="5355120" y="1519571"/>
            <a:ext cx="2294762" cy="2009922"/>
          </a:xfrm>
          <a:custGeom>
            <a:avLst/>
            <a:gdLst/>
            <a:ahLst/>
            <a:cxnLst/>
            <a:rect l="l" t="t" r="r" b="b"/>
            <a:pathLst>
              <a:path w="2298408" h="2013116">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How to Use Compassion to Live a Prosperous Life">
            <a:extLst>
              <a:ext uri="{FF2B5EF4-FFF2-40B4-BE49-F238E27FC236}">
                <a16:creationId xmlns:a16="http://schemas.microsoft.com/office/drawing/2014/main" id="{615C5E75-DE53-5645-B733-220A20FB55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23" r="-1" b="5693"/>
          <a:stretch/>
        </p:blipFill>
        <p:spPr bwMode="auto">
          <a:xfrm>
            <a:off x="20" y="1"/>
            <a:ext cx="6770047" cy="2456679"/>
          </a:xfrm>
          <a:custGeom>
            <a:avLst/>
            <a:gdLst/>
            <a:ahLst/>
            <a:cxnLst/>
            <a:rect l="l" t="t" r="r" b="b"/>
            <a:pathLst>
              <a:path w="6770067" h="2456679">
                <a:moveTo>
                  <a:pt x="6770067" y="603033"/>
                </a:moveTo>
                <a:lnTo>
                  <a:pt x="6770067" y="617220"/>
                </a:lnTo>
                <a:lnTo>
                  <a:pt x="6768113" y="610127"/>
                </a:lnTo>
                <a:close/>
                <a:moveTo>
                  <a:pt x="0" y="0"/>
                </a:moveTo>
                <a:lnTo>
                  <a:pt x="6588505" y="0"/>
                </a:lnTo>
                <a:lnTo>
                  <a:pt x="6460879" y="219780"/>
                </a:lnTo>
                <a:cubicBezTo>
                  <a:pt x="5374128" y="2091240"/>
                  <a:pt x="5374128" y="2091240"/>
                  <a:pt x="5374128" y="2091240"/>
                </a:cubicBezTo>
                <a:cubicBezTo>
                  <a:pt x="5251862" y="2317464"/>
                  <a:pt x="5007334" y="2456679"/>
                  <a:pt x="4754071" y="2456679"/>
                </a:cubicBezTo>
                <a:cubicBezTo>
                  <a:pt x="710608" y="2456679"/>
                  <a:pt x="710608" y="2456679"/>
                  <a:pt x="710608" y="2456679"/>
                </a:cubicBezTo>
                <a:cubicBezTo>
                  <a:pt x="448613" y="2456679"/>
                  <a:pt x="212817" y="2317464"/>
                  <a:pt x="81819" y="2091240"/>
                </a:cubicBezTo>
                <a:lnTo>
                  <a:pt x="0" y="1949732"/>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7 People Share How A Stranger's Kindness Saved Their Life">
            <a:extLst>
              <a:ext uri="{FF2B5EF4-FFF2-40B4-BE49-F238E27FC236}">
                <a16:creationId xmlns:a16="http://schemas.microsoft.com/office/drawing/2014/main" id="{2A18A95B-7BCD-A644-AD12-CCD3859F2A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471" r="-1" b="2164"/>
          <a:stretch/>
        </p:blipFill>
        <p:spPr bwMode="auto">
          <a:xfrm>
            <a:off x="20" y="2619612"/>
            <a:ext cx="7498453" cy="4238389"/>
          </a:xfrm>
          <a:custGeom>
            <a:avLst/>
            <a:gdLst/>
            <a:ahLst/>
            <a:cxnLst/>
            <a:rect l="l" t="t" r="r" b="b"/>
            <a:pathLst>
              <a:path w="7498473" h="4238389">
                <a:moveTo>
                  <a:pt x="6770067" y="1839459"/>
                </a:moveTo>
                <a:lnTo>
                  <a:pt x="6770067" y="1853646"/>
                </a:lnTo>
                <a:lnTo>
                  <a:pt x="6768113" y="1846552"/>
                </a:lnTo>
                <a:close/>
                <a:moveTo>
                  <a:pt x="710608" y="0"/>
                </a:moveTo>
                <a:cubicBezTo>
                  <a:pt x="710608" y="0"/>
                  <a:pt x="710608" y="0"/>
                  <a:pt x="4754071" y="0"/>
                </a:cubicBezTo>
                <a:cubicBezTo>
                  <a:pt x="5007334" y="0"/>
                  <a:pt x="5251862" y="139215"/>
                  <a:pt x="5374128" y="365439"/>
                </a:cubicBezTo>
                <a:cubicBezTo>
                  <a:pt x="5374128" y="365439"/>
                  <a:pt x="5374128" y="365439"/>
                  <a:pt x="7400224" y="3854515"/>
                </a:cubicBezTo>
                <a:cubicBezTo>
                  <a:pt x="7465723" y="3963277"/>
                  <a:pt x="7498473" y="4087266"/>
                  <a:pt x="7498473" y="4211255"/>
                </a:cubicBezTo>
                <a:lnTo>
                  <a:pt x="7494852" y="4238389"/>
                </a:lnTo>
                <a:lnTo>
                  <a:pt x="0" y="4238389"/>
                </a:lnTo>
                <a:lnTo>
                  <a:pt x="0" y="506947"/>
                </a:lnTo>
                <a:lnTo>
                  <a:pt x="81819" y="365439"/>
                </a:lnTo>
                <a:cubicBezTo>
                  <a:pt x="212817" y="139215"/>
                  <a:pt x="448613" y="0"/>
                  <a:pt x="710608"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Graphic 3" descr="Smiling with hearts face outline outline">
            <a:extLst>
              <a:ext uri="{FF2B5EF4-FFF2-40B4-BE49-F238E27FC236}">
                <a16:creationId xmlns:a16="http://schemas.microsoft.com/office/drawing/2014/main" id="{1C788602-88B4-854F-9D65-914314765A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35482" y="605171"/>
            <a:ext cx="914400" cy="914400"/>
          </a:xfrm>
          <a:prstGeom prst="rect">
            <a:avLst/>
          </a:prstGeom>
        </p:spPr>
      </p:pic>
      <p:pic>
        <p:nvPicPr>
          <p:cNvPr id="6" name="Graphic 5" descr="Comment Heart Break outline">
            <a:extLst>
              <a:ext uri="{FF2B5EF4-FFF2-40B4-BE49-F238E27FC236}">
                <a16:creationId xmlns:a16="http://schemas.microsoft.com/office/drawing/2014/main" id="{2F730B39-CDF0-E442-A20E-8D0C2D3B87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29990" y="605171"/>
            <a:ext cx="914400" cy="914400"/>
          </a:xfrm>
          <a:prstGeom prst="rect">
            <a:avLst/>
          </a:prstGeom>
        </p:spPr>
      </p:pic>
    </p:spTree>
    <p:extLst>
      <p:ext uri="{BB962C8B-B14F-4D97-AF65-F5344CB8AC3E}">
        <p14:creationId xmlns:p14="http://schemas.microsoft.com/office/powerpoint/2010/main" val="48733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99E115D7-68EB-4590-9BD1-A56D94144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C4F50-1264-0443-AE01-998650C40E18}"/>
              </a:ext>
            </a:extLst>
          </p:cNvPr>
          <p:cNvSpPr>
            <a:spLocks noGrp="1"/>
          </p:cNvSpPr>
          <p:nvPr>
            <p:ph type="title"/>
          </p:nvPr>
        </p:nvSpPr>
        <p:spPr>
          <a:xfrm>
            <a:off x="841248" y="224852"/>
            <a:ext cx="5344742" cy="1434528"/>
          </a:xfrm>
        </p:spPr>
        <p:txBody>
          <a:bodyPr anchor="b">
            <a:normAutofit/>
          </a:bodyPr>
          <a:lstStyle/>
          <a:p>
            <a:pPr algn="ctr"/>
            <a:r>
              <a:rPr lang="en-US" sz="4000" dirty="0">
                <a:latin typeface="Modern Love Caps" pitchFamily="82" charset="0"/>
              </a:rPr>
              <a:t>Why I chose the word “Compassion”</a:t>
            </a:r>
          </a:p>
        </p:txBody>
      </p:sp>
      <p:sp>
        <p:nvSpPr>
          <p:cNvPr id="3084" name="Content Placeholder 3083">
            <a:extLst>
              <a:ext uri="{FF2B5EF4-FFF2-40B4-BE49-F238E27FC236}">
                <a16:creationId xmlns:a16="http://schemas.microsoft.com/office/drawing/2014/main" id="{01467B66-0F4A-4595-8209-BA65A4EED511}"/>
              </a:ext>
            </a:extLst>
          </p:cNvPr>
          <p:cNvSpPr>
            <a:spLocks noGrp="1"/>
          </p:cNvSpPr>
          <p:nvPr>
            <p:ph idx="1"/>
          </p:nvPr>
        </p:nvSpPr>
        <p:spPr>
          <a:xfrm>
            <a:off x="201905" y="1884232"/>
            <a:ext cx="5984085" cy="4782065"/>
          </a:xfrm>
        </p:spPr>
        <p:txBody>
          <a:bodyPr>
            <a:noAutofit/>
          </a:bodyPr>
          <a:lstStyle/>
          <a:p>
            <a:r>
              <a:rPr lang="en-US" sz="2400" dirty="0">
                <a:latin typeface="The Hand" panose="03070502030502020204" pitchFamily="66" charset="0"/>
              </a:rPr>
              <a:t>I chose the word compassion as I feel like it has a significant impact on me. A lot of my friends and family shows compassion and for that I admire it. I try my best to show compassion towards others and help as much as I can. It is an important thing to learn about as some people may not know when they see someone suffering. </a:t>
            </a:r>
          </a:p>
          <a:p>
            <a:r>
              <a:rPr lang="en-US" sz="2400" dirty="0">
                <a:latin typeface="The Hand" panose="03070502030502020204" pitchFamily="66" charset="0"/>
              </a:rPr>
              <a:t>Acts of compassion is important to people who want to live a good and happy life as well as it helps one's recovery. It is a good thing and although you may think it doesn’t affect one person, it really does!</a:t>
            </a:r>
          </a:p>
          <a:p>
            <a:r>
              <a:rPr lang="en-US" sz="2400" dirty="0">
                <a:latin typeface="The Hand" panose="03070502030502020204" pitchFamily="66" charset="0"/>
              </a:rPr>
              <a:t>Compassion always makes me feel good about myself and what I do.</a:t>
            </a:r>
          </a:p>
          <a:p>
            <a:r>
              <a:rPr lang="en-US" sz="2400" dirty="0">
                <a:latin typeface="The Hand" panose="03070502030502020204" pitchFamily="66" charset="0"/>
              </a:rPr>
              <a:t>Compassion helps others get along and it can help thrive to a better society which is why I find it important.</a:t>
            </a:r>
          </a:p>
        </p:txBody>
      </p:sp>
      <p:pic>
        <p:nvPicPr>
          <p:cNvPr id="3080" name="Picture 8" descr="What is self-compassion? And how could you be teaching it? - Geelong  Grammar School">
            <a:extLst>
              <a:ext uri="{FF2B5EF4-FFF2-40B4-BE49-F238E27FC236}">
                <a16:creationId xmlns:a16="http://schemas.microsoft.com/office/drawing/2014/main" id="{F8EC9C1E-0F3F-C04A-968B-9F4E5774EF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203" r="30488" b="1"/>
          <a:stretch/>
        </p:blipFill>
        <p:spPr bwMode="auto">
          <a:xfrm>
            <a:off x="6635846" y="234136"/>
            <a:ext cx="2746270" cy="32842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mpassion Brain Word Cloud On A White Background. Royalty Free Cliparts,  Vectors, And Stock Illustration. Image 130561228.">
            <a:extLst>
              <a:ext uri="{FF2B5EF4-FFF2-40B4-BE49-F238E27FC236}">
                <a16:creationId xmlns:a16="http://schemas.microsoft.com/office/drawing/2014/main" id="{7421BA8D-0F9B-284E-A39C-7DFACEF5E5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274" r="7462" b="-2"/>
          <a:stretch/>
        </p:blipFill>
        <p:spPr bwMode="auto">
          <a:xfrm>
            <a:off x="9387431" y="224852"/>
            <a:ext cx="2602663" cy="32842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mpassion Word Stock Illustrations – 1,584 Compassion Word Stock  Illustrations, Vectors &amp; Clipart - Dreamstime">
            <a:extLst>
              <a:ext uri="{FF2B5EF4-FFF2-40B4-BE49-F238E27FC236}">
                <a16:creationId xmlns:a16="http://schemas.microsoft.com/office/drawing/2014/main" id="{7EB85F2C-84C3-0B4E-B66D-C648DE601E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909" r="20390" b="-2"/>
          <a:stretch/>
        </p:blipFill>
        <p:spPr bwMode="auto">
          <a:xfrm>
            <a:off x="6635845" y="3346613"/>
            <a:ext cx="2746271" cy="32842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link between compassion and patient outcomes and why it matters - Well  Health">
            <a:extLst>
              <a:ext uri="{FF2B5EF4-FFF2-40B4-BE49-F238E27FC236}">
                <a16:creationId xmlns:a16="http://schemas.microsoft.com/office/drawing/2014/main" id="{DE0FDDEF-66A6-D841-96FE-CCAD7D0367F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5410" r="13890" b="-2"/>
          <a:stretch/>
        </p:blipFill>
        <p:spPr bwMode="auto">
          <a:xfrm>
            <a:off x="9382117" y="3346613"/>
            <a:ext cx="2607978" cy="3284215"/>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Polaroid Pictures outline">
            <a:extLst>
              <a:ext uri="{FF2B5EF4-FFF2-40B4-BE49-F238E27FC236}">
                <a16:creationId xmlns:a16="http://schemas.microsoft.com/office/drawing/2014/main" id="{8774990F-E7DB-5546-B2D1-EB9545ACBA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4222" y="679381"/>
            <a:ext cx="914400" cy="914400"/>
          </a:xfrm>
          <a:prstGeom prst="rect">
            <a:avLst/>
          </a:prstGeom>
        </p:spPr>
      </p:pic>
      <p:pic>
        <p:nvPicPr>
          <p:cNvPr id="6" name="Graphic 5" descr="Polaroid Pictures outline">
            <a:extLst>
              <a:ext uri="{FF2B5EF4-FFF2-40B4-BE49-F238E27FC236}">
                <a16:creationId xmlns:a16="http://schemas.microsoft.com/office/drawing/2014/main" id="{453075B6-7D44-3A41-8AC4-A1FDFB04CA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96518" y="778129"/>
            <a:ext cx="914400" cy="914400"/>
          </a:xfrm>
          <a:prstGeom prst="rect">
            <a:avLst/>
          </a:prstGeom>
        </p:spPr>
      </p:pic>
    </p:spTree>
    <p:extLst>
      <p:ext uri="{BB962C8B-B14F-4D97-AF65-F5344CB8AC3E}">
        <p14:creationId xmlns:p14="http://schemas.microsoft.com/office/powerpoint/2010/main" val="101983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36A99-FF27-A949-B440-E72B86AB399B}"/>
              </a:ext>
            </a:extLst>
          </p:cNvPr>
          <p:cNvSpPr>
            <a:spLocks noGrp="1"/>
          </p:cNvSpPr>
          <p:nvPr>
            <p:ph type="title"/>
          </p:nvPr>
        </p:nvSpPr>
        <p:spPr>
          <a:xfrm>
            <a:off x="6016863" y="211202"/>
            <a:ext cx="5591896" cy="2121408"/>
          </a:xfrm>
        </p:spPr>
        <p:txBody>
          <a:bodyPr>
            <a:normAutofit/>
          </a:bodyPr>
          <a:lstStyle/>
          <a:p>
            <a:pPr algn="ctr"/>
            <a:r>
              <a:rPr lang="en-US" sz="3600" dirty="0">
                <a:solidFill>
                  <a:schemeClr val="bg1"/>
                </a:solidFill>
                <a:latin typeface="Modern Love Caps" pitchFamily="82" charset="0"/>
              </a:rPr>
              <a:t>Importance of Digital Compassion</a:t>
            </a:r>
          </a:p>
        </p:txBody>
      </p:sp>
      <p:pic>
        <p:nvPicPr>
          <p:cNvPr id="4102" name="Picture 6" descr="When Compassion Becomes Self | Compassion Empathy Clipart">
            <a:extLst>
              <a:ext uri="{FF2B5EF4-FFF2-40B4-BE49-F238E27FC236}">
                <a16:creationId xmlns:a16="http://schemas.microsoft.com/office/drawing/2014/main" id="{14435B2E-5101-0340-958B-7A786B1023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4"/>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Cultivating Empathy for Colleagues and Collaborators | The Design Gym">
            <a:extLst>
              <a:ext uri="{FF2B5EF4-FFF2-40B4-BE49-F238E27FC236}">
                <a16:creationId xmlns:a16="http://schemas.microsoft.com/office/drawing/2014/main" id="{9D222B64-E347-AA4F-9389-3A3CB80CF4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58" r="19672" b="2"/>
          <a:stretch/>
        </p:blipFill>
        <p:spPr bwMode="auto">
          <a:xfrm>
            <a:off x="0" y="-45008"/>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Newsflash: Your Definition of Consumer Empathy Is Now Outdated – Current  Marketing News and Advertising Trends worth talking about | TMA">
            <a:extLst>
              <a:ext uri="{FF2B5EF4-FFF2-40B4-BE49-F238E27FC236}">
                <a16:creationId xmlns:a16="http://schemas.microsoft.com/office/drawing/2014/main" id="{0F140220-81F4-754B-B114-5EDD8DC315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38" r="22225" b="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pic>
        <p:nvPicPr>
          <p:cNvPr id="7" name="Graphic 6" descr="Home1 with solid fill">
            <a:extLst>
              <a:ext uri="{FF2B5EF4-FFF2-40B4-BE49-F238E27FC236}">
                <a16:creationId xmlns:a16="http://schemas.microsoft.com/office/drawing/2014/main" id="{B8F8343C-0BBD-7E4D-A7B9-E03031113B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8042" y="1125335"/>
            <a:ext cx="914400" cy="914400"/>
          </a:xfrm>
          <a:prstGeom prst="rect">
            <a:avLst/>
          </a:prstGeom>
        </p:spPr>
      </p:pic>
      <p:pic>
        <p:nvPicPr>
          <p:cNvPr id="9" name="Graphic 8" descr="Comment Heart Break with solid fill">
            <a:extLst>
              <a:ext uri="{FF2B5EF4-FFF2-40B4-BE49-F238E27FC236}">
                <a16:creationId xmlns:a16="http://schemas.microsoft.com/office/drawing/2014/main" id="{5AAB832F-4A3E-1E4A-BE47-8430BF32B2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37159" y="1207364"/>
            <a:ext cx="914400" cy="914400"/>
          </a:xfrm>
          <a:prstGeom prst="rect">
            <a:avLst/>
          </a:prstGeom>
        </p:spPr>
      </p:pic>
      <p:pic>
        <p:nvPicPr>
          <p:cNvPr id="15" name="Content Placeholder 14" descr="Heart with solid fill">
            <a:extLst>
              <a:ext uri="{FF2B5EF4-FFF2-40B4-BE49-F238E27FC236}">
                <a16:creationId xmlns:a16="http://schemas.microsoft.com/office/drawing/2014/main" id="{8BAB95A8-F4D7-6B41-A079-DAA4A07609BB}"/>
              </a:ext>
            </a:extLst>
          </p:cNvPr>
          <p:cNvPicPr>
            <a:picLocks noGrp="1" noChangeAspect="1"/>
          </p:cNvPicPr>
          <p:nvPr>
            <p:ph idx="1"/>
          </p:nvPr>
        </p:nvPicPr>
        <p:blipFill>
          <a:blip r:embed="rId9">
            <a:extLst>
              <a:ext uri="{96DAC541-7B7A-43D3-8B79-37D633B846F1}">
                <asvg:svgBlip xmlns:asvg="http://schemas.microsoft.com/office/drawing/2016/SVG/main" r:embed="rId10"/>
              </a:ext>
            </a:extLst>
          </a:blip>
          <a:stretch>
            <a:fillRect/>
          </a:stretch>
        </p:blipFill>
        <p:spPr>
          <a:xfrm>
            <a:off x="10694359" y="357506"/>
            <a:ext cx="914400" cy="914400"/>
          </a:xfrm>
        </p:spPr>
      </p:pic>
      <p:pic>
        <p:nvPicPr>
          <p:cNvPr id="17" name="Graphic 16" descr="Broken Heart with solid fill">
            <a:extLst>
              <a:ext uri="{FF2B5EF4-FFF2-40B4-BE49-F238E27FC236}">
                <a16:creationId xmlns:a16="http://schemas.microsoft.com/office/drawing/2014/main" id="{929FB933-10C0-6448-AE70-AD301D1C573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74993" y="339485"/>
            <a:ext cx="914400" cy="914400"/>
          </a:xfrm>
          <a:prstGeom prst="rect">
            <a:avLst/>
          </a:prstGeom>
        </p:spPr>
      </p:pic>
      <p:sp>
        <p:nvSpPr>
          <p:cNvPr id="18" name="TextBox 17">
            <a:extLst>
              <a:ext uri="{FF2B5EF4-FFF2-40B4-BE49-F238E27FC236}">
                <a16:creationId xmlns:a16="http://schemas.microsoft.com/office/drawing/2014/main" id="{639AFF91-57F9-5A4B-B3BF-F11F958D9C75}"/>
              </a:ext>
            </a:extLst>
          </p:cNvPr>
          <p:cNvSpPr txBox="1"/>
          <p:nvPr/>
        </p:nvSpPr>
        <p:spPr>
          <a:xfrm>
            <a:off x="6348042" y="2332610"/>
            <a:ext cx="5591896" cy="4955203"/>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The Hand" panose="03070502030502020204" pitchFamily="66" charset="0"/>
              </a:rPr>
              <a:t>To help bring people up instead of pushing them down. Always be kind towards others online and do not bring them down with negative comments and instead with nice and thoughtful compliments!</a:t>
            </a:r>
          </a:p>
          <a:p>
            <a:pPr marL="457200" indent="-457200">
              <a:buFont typeface="Arial" panose="020B0604020202020204" pitchFamily="34" charset="0"/>
              <a:buChar char="•"/>
            </a:pPr>
            <a:r>
              <a:rPr lang="en-US" sz="2400" dirty="0">
                <a:solidFill>
                  <a:schemeClr val="bg1"/>
                </a:solidFill>
                <a:latin typeface="The Hand" panose="03070502030502020204" pitchFamily="66" charset="0"/>
              </a:rPr>
              <a:t>It gets very hard when people online has been receiving hateful comments. They may not be in a good state in mind which may further become something serious. Therefore, you always need to show compassion online and ask if someone needs help.</a:t>
            </a:r>
          </a:p>
          <a:p>
            <a:pPr marL="457200" indent="-457200">
              <a:buFont typeface="Arial" panose="020B0604020202020204" pitchFamily="34" charset="0"/>
              <a:buChar char="•"/>
            </a:pPr>
            <a:r>
              <a:rPr lang="en-US" sz="2400" dirty="0">
                <a:solidFill>
                  <a:schemeClr val="bg1"/>
                </a:solidFill>
                <a:latin typeface="The Hand" panose="03070502030502020204" pitchFamily="66" charset="0"/>
              </a:rPr>
              <a:t>Remember that other may be going through hard times and they need someone for support. Some cant bear going through things alone, so it is always good to check up on others online and ask if they need help.</a:t>
            </a:r>
          </a:p>
          <a:p>
            <a:pPr marL="457200" indent="-457200">
              <a:buFont typeface="Arial" panose="020B0604020202020204" pitchFamily="34" charset="0"/>
              <a:buChar char="•"/>
            </a:pPr>
            <a:endParaRPr lang="en-US" sz="2800" dirty="0">
              <a:solidFill>
                <a:schemeClr val="bg1"/>
              </a:solidFill>
              <a:latin typeface="The Hand" panose="03070502030502020204" pitchFamily="66" charset="0"/>
            </a:endParaRPr>
          </a:p>
        </p:txBody>
      </p:sp>
    </p:spTree>
    <p:extLst>
      <p:ext uri="{BB962C8B-B14F-4D97-AF65-F5344CB8AC3E}">
        <p14:creationId xmlns:p14="http://schemas.microsoft.com/office/powerpoint/2010/main" val="204465961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6">
            <a:extLst>
              <a:ext uri="{FF2B5EF4-FFF2-40B4-BE49-F238E27FC236}">
                <a16:creationId xmlns:a16="http://schemas.microsoft.com/office/drawing/2014/main" id="{FF93924A-10DF-4647-8C7A-115C0175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77418C-8E78-324B-A950-0B313FF1D3AD}"/>
              </a:ext>
            </a:extLst>
          </p:cNvPr>
          <p:cNvSpPr>
            <a:spLocks noGrp="1"/>
          </p:cNvSpPr>
          <p:nvPr>
            <p:ph type="title"/>
          </p:nvPr>
        </p:nvSpPr>
        <p:spPr>
          <a:xfrm>
            <a:off x="6551550" y="365125"/>
            <a:ext cx="4802249" cy="1389534"/>
          </a:xfrm>
        </p:spPr>
        <p:txBody>
          <a:bodyPr anchor="b">
            <a:normAutofit/>
          </a:bodyPr>
          <a:lstStyle/>
          <a:p>
            <a:pPr algn="ctr"/>
            <a:r>
              <a:rPr lang="en-US" sz="2800" dirty="0">
                <a:latin typeface="Modern Love Caps" pitchFamily="82" charset="0"/>
              </a:rPr>
              <a:t>How have I / Someone I Admire Apply to Compassion in our Digital Lives</a:t>
            </a:r>
          </a:p>
        </p:txBody>
      </p:sp>
      <p:pic>
        <p:nvPicPr>
          <p:cNvPr id="5122" name="Picture 2" descr="Do you practice self-compassion at work? — Marianne Højgaard">
            <a:extLst>
              <a:ext uri="{FF2B5EF4-FFF2-40B4-BE49-F238E27FC236}">
                <a16:creationId xmlns:a16="http://schemas.microsoft.com/office/drawing/2014/main" id="{EC25441F-61C1-1841-9388-58E33BEBEE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92" r="-4" b="-4"/>
          <a:stretch/>
        </p:blipFill>
        <p:spPr bwMode="auto">
          <a:xfrm>
            <a:off x="-1" y="10"/>
            <a:ext cx="3003123" cy="38923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oolooka - If you think showing compassion to others is... | Facebook">
            <a:extLst>
              <a:ext uri="{FF2B5EF4-FFF2-40B4-BE49-F238E27FC236}">
                <a16:creationId xmlns:a16="http://schemas.microsoft.com/office/drawing/2014/main" id="{1D23EC1D-E488-DF45-BB51-BC077E0874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59" r="1" b="4680"/>
          <a:stretch/>
        </p:blipFill>
        <p:spPr bwMode="auto">
          <a:xfrm>
            <a:off x="3180257" y="10"/>
            <a:ext cx="3016307" cy="278593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Love Yourself Stock Illustrations – 4,908 Love Yourself Stock  Illustrations, Vectors &amp; Clipart - Dreamstime">
            <a:extLst>
              <a:ext uri="{FF2B5EF4-FFF2-40B4-BE49-F238E27FC236}">
                <a16:creationId xmlns:a16="http://schemas.microsoft.com/office/drawing/2014/main" id="{D848D8A9-B90F-B04B-8F33-C0172104D9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7498"/>
          <a:stretch/>
        </p:blipFill>
        <p:spPr bwMode="auto">
          <a:xfrm>
            <a:off x="-1" y="4079988"/>
            <a:ext cx="3003123" cy="27780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 Guide to Self-Compassion, a Path to Well-Being - Insight Psychology">
            <a:extLst>
              <a:ext uri="{FF2B5EF4-FFF2-40B4-BE49-F238E27FC236}">
                <a16:creationId xmlns:a16="http://schemas.microsoft.com/office/drawing/2014/main" id="{4DB024F6-62AA-5946-8F6C-64B4DB3CB1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54" r="8310" b="-2"/>
          <a:stretch/>
        </p:blipFill>
        <p:spPr bwMode="auto">
          <a:xfrm>
            <a:off x="3180257" y="2957665"/>
            <a:ext cx="3016307" cy="39003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72620DB-62F6-5A49-81D1-5ED86926AEFF}"/>
              </a:ext>
            </a:extLst>
          </p:cNvPr>
          <p:cNvSpPr>
            <a:spLocks noGrp="1"/>
          </p:cNvSpPr>
          <p:nvPr>
            <p:ph idx="1"/>
          </p:nvPr>
        </p:nvSpPr>
        <p:spPr>
          <a:xfrm>
            <a:off x="6551550" y="1754659"/>
            <a:ext cx="5483931" cy="4955060"/>
          </a:xfrm>
        </p:spPr>
        <p:txBody>
          <a:bodyPr>
            <a:normAutofit/>
          </a:bodyPr>
          <a:lstStyle/>
          <a:p>
            <a:r>
              <a:rPr lang="en-US" dirty="0">
                <a:latin typeface="The Hand" panose="03070502030502020204" pitchFamily="66" charset="0"/>
              </a:rPr>
              <a:t>I have applied compassion online by commenting kind words onto someone's post. I Encourage others online and try to make them the best versions of themselves. </a:t>
            </a:r>
          </a:p>
          <a:p>
            <a:r>
              <a:rPr lang="en-US" dirty="0">
                <a:latin typeface="The Hand" panose="03070502030502020204" pitchFamily="66" charset="0"/>
              </a:rPr>
              <a:t>I have offered help to someone online. For example, if someone needed help on homework, I would help them and try my best to do so.</a:t>
            </a:r>
          </a:p>
          <a:p>
            <a:r>
              <a:rPr lang="en-US" dirty="0">
                <a:latin typeface="The Hand" panose="03070502030502020204" pitchFamily="66" charset="0"/>
              </a:rPr>
              <a:t>Someone I admire post a lot about body positivity and I have seen them comment on one’s post complimenting them and saying kind words.</a:t>
            </a:r>
          </a:p>
          <a:p>
            <a:r>
              <a:rPr lang="en-US" dirty="0">
                <a:latin typeface="The Hand" panose="03070502030502020204" pitchFamily="66" charset="0"/>
              </a:rPr>
              <a:t>I have seen someone I admire send money to someone for college tuition as they were struggling to pay them.</a:t>
            </a:r>
          </a:p>
        </p:txBody>
      </p:sp>
      <p:pic>
        <p:nvPicPr>
          <p:cNvPr id="6" name="Graphic 5" descr="Monitor outline">
            <a:extLst>
              <a:ext uri="{FF2B5EF4-FFF2-40B4-BE49-F238E27FC236}">
                <a16:creationId xmlns:a16="http://schemas.microsoft.com/office/drawing/2014/main" id="{11C402C9-C560-8D4F-987F-C550FD96BC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20160" y="998997"/>
            <a:ext cx="787960" cy="787960"/>
          </a:xfrm>
          <a:prstGeom prst="rect">
            <a:avLst/>
          </a:prstGeom>
        </p:spPr>
      </p:pic>
      <p:pic>
        <p:nvPicPr>
          <p:cNvPr id="8" name="Graphic 7" descr="Online meeting outline">
            <a:extLst>
              <a:ext uri="{FF2B5EF4-FFF2-40B4-BE49-F238E27FC236}">
                <a16:creationId xmlns:a16="http://schemas.microsoft.com/office/drawing/2014/main" id="{61EBC15B-3809-644E-91BD-5D5EC1C220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27254" y="950076"/>
            <a:ext cx="914400" cy="914400"/>
          </a:xfrm>
          <a:prstGeom prst="rect">
            <a:avLst/>
          </a:prstGeom>
        </p:spPr>
      </p:pic>
    </p:spTree>
    <p:extLst>
      <p:ext uri="{BB962C8B-B14F-4D97-AF65-F5344CB8AC3E}">
        <p14:creationId xmlns:p14="http://schemas.microsoft.com/office/powerpoint/2010/main" val="365897013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645</Words>
  <Application>Microsoft Macintosh PowerPoint</Application>
  <PresentationFormat>Widescreen</PresentationFormat>
  <Paragraphs>31</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Avenir Light</vt:lpstr>
      <vt:lpstr>Calibri</vt:lpstr>
      <vt:lpstr>Calibri Light</vt:lpstr>
      <vt:lpstr>Modern Love</vt:lpstr>
      <vt:lpstr>Modern Love Caps</vt:lpstr>
      <vt:lpstr>The Hand</vt:lpstr>
      <vt:lpstr>Office Theme</vt:lpstr>
      <vt:lpstr>Compassion </vt:lpstr>
      <vt:lpstr>Logo </vt:lpstr>
      <vt:lpstr>The Meaning of “Compassion”</vt:lpstr>
      <vt:lpstr>Why I chose the word “Compassion”</vt:lpstr>
      <vt:lpstr>Importance of Digital Compassion</vt:lpstr>
      <vt:lpstr>How have I / Someone I Admire Apply to Compassion in our Digital Lives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 </dc:title>
  <dc:creator>136S-Chen, Selina</dc:creator>
  <cp:lastModifiedBy>136S-Chen, Selina</cp:lastModifiedBy>
  <cp:revision>1</cp:revision>
  <dcterms:created xsi:type="dcterms:W3CDTF">2021-01-08T06:18:42Z</dcterms:created>
  <dcterms:modified xsi:type="dcterms:W3CDTF">2021-01-08T06:35:04Z</dcterms:modified>
</cp:coreProperties>
</file>